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20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61" r:id="rId4"/>
    <p:sldId id="265" r:id="rId5"/>
    <p:sldId id="258" r:id="rId6"/>
    <p:sldId id="259" r:id="rId7"/>
    <p:sldId id="260" r:id="rId8"/>
    <p:sldId id="262" r:id="rId9"/>
    <p:sldId id="263" r:id="rId10"/>
    <p:sldId id="266" r:id="rId11"/>
    <p:sldId id="272" r:id="rId12"/>
    <p:sldId id="280" r:id="rId13"/>
    <p:sldId id="264" r:id="rId14"/>
    <p:sldId id="275" r:id="rId15"/>
    <p:sldId id="296" r:id="rId16"/>
    <p:sldId id="276" r:id="rId17"/>
    <p:sldId id="277" r:id="rId18"/>
    <p:sldId id="278" r:id="rId19"/>
    <p:sldId id="295" r:id="rId20"/>
    <p:sldId id="279" r:id="rId21"/>
    <p:sldId id="281" r:id="rId22"/>
    <p:sldId id="283" r:id="rId23"/>
    <p:sldId id="284" r:id="rId24"/>
    <p:sldId id="297" r:id="rId25"/>
    <p:sldId id="285" r:id="rId26"/>
    <p:sldId id="286" r:id="rId27"/>
    <p:sldId id="292" r:id="rId28"/>
    <p:sldId id="282" r:id="rId29"/>
    <p:sldId id="294" r:id="rId30"/>
    <p:sldId id="287" r:id="rId31"/>
    <p:sldId id="293" r:id="rId32"/>
    <p:sldId id="291" r:id="rId33"/>
    <p:sldId id="288" r:id="rId34"/>
    <p:sldId id="289" r:id="rId35"/>
    <p:sldId id="290" r:id="rId36"/>
    <p:sldId id="267" r:id="rId37"/>
    <p:sldId id="269" r:id="rId38"/>
    <p:sldId id="270" r:id="rId39"/>
    <p:sldId id="271" r:id="rId40"/>
    <p:sldId id="26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DB5"/>
    <a:srgbClr val="5F4A7A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BD2A79-80D4-433F-A732-2B17722F1121}" v="21" dt="2021-11-10T13:44:41.52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11" autoAdjust="0"/>
    <p:restoredTop sz="88458" autoAdjust="0"/>
  </p:normalViewPr>
  <p:slideViewPr>
    <p:cSldViewPr snapToGrid="0">
      <p:cViewPr varScale="1">
        <p:scale>
          <a:sx n="99" d="100"/>
          <a:sy n="99" d="100"/>
        </p:scale>
        <p:origin x="149" y="6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Wheeless" userId="S::id63la41@ubalt.edu::edf7d7f9-5d95-4eec-886d-0f745236a21b" providerId="AD" clId="Web-{B83D6D4A-8526-ED03-5564-28094B8B860F}"/>
    <pc:docChg chg="modSld">
      <pc:chgData name="Richard Wheeless" userId="S::id63la41@ubalt.edu::edf7d7f9-5d95-4eec-886d-0f745236a21b" providerId="AD" clId="Web-{B83D6D4A-8526-ED03-5564-28094B8B860F}" dt="2020-10-14T02:33:05.698" v="0" actId="1076"/>
      <pc:docMkLst>
        <pc:docMk/>
      </pc:docMkLst>
      <pc:sldChg chg="modSp">
        <pc:chgData name="Richard Wheeless" userId="S::id63la41@ubalt.edu::edf7d7f9-5d95-4eec-886d-0f745236a21b" providerId="AD" clId="Web-{B83D6D4A-8526-ED03-5564-28094B8B860F}" dt="2020-10-14T02:33:05.698" v="0" actId="1076"/>
        <pc:sldMkLst>
          <pc:docMk/>
          <pc:sldMk cId="3872856624" sldId="276"/>
        </pc:sldMkLst>
        <pc:picChg chg="mod">
          <ac:chgData name="Richard Wheeless" userId="S::id63la41@ubalt.edu::edf7d7f9-5d95-4eec-886d-0f745236a21b" providerId="AD" clId="Web-{B83D6D4A-8526-ED03-5564-28094B8B860F}" dt="2020-10-14T02:33:05.698" v="0" actId="1076"/>
          <ac:picMkLst>
            <pc:docMk/>
            <pc:sldMk cId="3872856624" sldId="276"/>
            <ac:picMk id="7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1145B16C-5E93-681B-B9BA-C7C9CDE20735}"/>
    <pc:docChg chg="modSld">
      <pc:chgData name="Richard Wheeless" userId="S::id63la41@ubalt.edu::edf7d7f9-5d95-4eec-886d-0f745236a21b" providerId="AD" clId="Web-{1145B16C-5E93-681B-B9BA-C7C9CDE20735}" dt="2020-10-22T20:25:25.022" v="9" actId="1076"/>
      <pc:docMkLst>
        <pc:docMk/>
      </pc:docMkLst>
      <pc:sldChg chg="modSp">
        <pc:chgData name="Richard Wheeless" userId="S::id63la41@ubalt.edu::edf7d7f9-5d95-4eec-886d-0f745236a21b" providerId="AD" clId="Web-{1145B16C-5E93-681B-B9BA-C7C9CDE20735}" dt="2020-10-22T20:25:25.022" v="9" actId="1076"/>
        <pc:sldMkLst>
          <pc:docMk/>
          <pc:sldMk cId="244327251" sldId="272"/>
        </pc:sldMkLst>
        <pc:picChg chg="mod">
          <ac:chgData name="Richard Wheeless" userId="S::id63la41@ubalt.edu::edf7d7f9-5d95-4eec-886d-0f745236a21b" providerId="AD" clId="Web-{1145B16C-5E93-681B-B9BA-C7C9CDE20735}" dt="2020-10-22T20:25:25.022" v="9" actId="1076"/>
          <ac:picMkLst>
            <pc:docMk/>
            <pc:sldMk cId="244327251" sldId="272"/>
            <ac:picMk id="4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958F2B95-A119-46FD-A9C8-D15EFF7E5855}"/>
    <pc:docChg chg="sldOrd">
      <pc:chgData name="Richard Wheeless" userId="S::id63la41@ubalt.edu::edf7d7f9-5d95-4eec-886d-0f745236a21b" providerId="AD" clId="Web-{958F2B95-A119-46FD-A9C8-D15EFF7E5855}" dt="2020-10-26T10:32:09.184" v="0"/>
      <pc:docMkLst>
        <pc:docMk/>
      </pc:docMkLst>
      <pc:sldChg chg="ord">
        <pc:chgData name="Richard Wheeless" userId="S::id63la41@ubalt.edu::edf7d7f9-5d95-4eec-886d-0f745236a21b" providerId="AD" clId="Web-{958F2B95-A119-46FD-A9C8-D15EFF7E5855}" dt="2020-10-26T10:32:09.184" v="0"/>
        <pc:sldMkLst>
          <pc:docMk/>
          <pc:sldMk cId="3280354511" sldId="273"/>
        </pc:sldMkLst>
      </pc:sldChg>
    </pc:docChg>
  </pc:docChgLst>
  <pc:docChgLst>
    <pc:chgData name="Richard Wheeless" userId="S::id63la41@ubalt.edu::edf7d7f9-5d95-4eec-886d-0f745236a21b" providerId="AD" clId="Web-{1CD4744B-46E9-485E-8B11-DDA791EF49FF}"/>
    <pc:docChg chg="modSld">
      <pc:chgData name="Richard Wheeless" userId="S::id63la41@ubalt.edu::edf7d7f9-5d95-4eec-886d-0f745236a21b" providerId="AD" clId="Web-{1CD4744B-46E9-485E-8B11-DDA791EF49FF}" dt="2020-10-19T08:22:19.562" v="6" actId="1076"/>
      <pc:docMkLst>
        <pc:docMk/>
      </pc:docMkLst>
      <pc:sldChg chg="modSp">
        <pc:chgData name="Richard Wheeless" userId="S::id63la41@ubalt.edu::edf7d7f9-5d95-4eec-886d-0f745236a21b" providerId="AD" clId="Web-{1CD4744B-46E9-485E-8B11-DDA791EF49FF}" dt="2020-10-19T08:22:19.562" v="6" actId="1076"/>
        <pc:sldMkLst>
          <pc:docMk/>
          <pc:sldMk cId="244327251" sldId="272"/>
        </pc:sldMkLst>
        <pc:spChg chg="mod">
          <ac:chgData name="Richard Wheeless" userId="S::id63la41@ubalt.edu::edf7d7f9-5d95-4eec-886d-0f745236a21b" providerId="AD" clId="Web-{1CD4744B-46E9-485E-8B11-DDA791EF49FF}" dt="2020-10-19T08:22:17.656" v="5" actId="1076"/>
          <ac:spMkLst>
            <pc:docMk/>
            <pc:sldMk cId="244327251" sldId="272"/>
            <ac:spMk id="2" creationId="{00000000-0000-0000-0000-000000000000}"/>
          </ac:spMkLst>
        </pc:spChg>
        <pc:picChg chg="mod">
          <ac:chgData name="Richard Wheeless" userId="S::id63la41@ubalt.edu::edf7d7f9-5d95-4eec-886d-0f745236a21b" providerId="AD" clId="Web-{1CD4744B-46E9-485E-8B11-DDA791EF49FF}" dt="2020-10-19T08:22:19.562" v="6" actId="1076"/>
          <ac:picMkLst>
            <pc:docMk/>
            <pc:sldMk cId="244327251" sldId="272"/>
            <ac:picMk id="4" creationId="{00000000-0000-0000-0000-000000000000}"/>
          </ac:picMkLst>
        </pc:picChg>
      </pc:sldChg>
    </pc:docChg>
  </pc:docChgLst>
  <pc:docChgLst>
    <pc:chgData name="Weifeng Xu" userId="e7aed605-a3dd-4d5a-a692-a87037af107b" providerId="ADAL" clId="{0E75F96F-36A2-4909-AA0E-116949951C22}"/>
    <pc:docChg chg="custSel modSld">
      <pc:chgData name="Weifeng Xu" userId="e7aed605-a3dd-4d5a-a692-a87037af107b" providerId="ADAL" clId="{0E75F96F-36A2-4909-AA0E-116949951C22}" dt="2021-01-30T21:55:00.197" v="125" actId="20577"/>
      <pc:docMkLst>
        <pc:docMk/>
      </pc:docMkLst>
      <pc:sldChg chg="modSp mod">
        <pc:chgData name="Weifeng Xu" userId="e7aed605-a3dd-4d5a-a692-a87037af107b" providerId="ADAL" clId="{0E75F96F-36A2-4909-AA0E-116949951C22}" dt="2021-01-30T21:55:00.197" v="125" actId="20577"/>
        <pc:sldMkLst>
          <pc:docMk/>
          <pc:sldMk cId="4072206857" sldId="264"/>
        </pc:sldMkLst>
        <pc:spChg chg="mod">
          <ac:chgData name="Weifeng Xu" userId="e7aed605-a3dd-4d5a-a692-a87037af107b" providerId="ADAL" clId="{0E75F96F-36A2-4909-AA0E-116949951C22}" dt="2021-01-30T21:55:00.197" v="125" actId="20577"/>
          <ac:spMkLst>
            <pc:docMk/>
            <pc:sldMk cId="4072206857" sldId="264"/>
            <ac:spMk id="4" creationId="{00000000-0000-0000-0000-000000000000}"/>
          </ac:spMkLst>
        </pc:spChg>
      </pc:sldChg>
      <pc:sldChg chg="modNotesTx">
        <pc:chgData name="Weifeng Xu" userId="e7aed605-a3dd-4d5a-a692-a87037af107b" providerId="ADAL" clId="{0E75F96F-36A2-4909-AA0E-116949951C22}" dt="2021-01-30T20:38:57.317" v="1"/>
        <pc:sldMkLst>
          <pc:docMk/>
          <pc:sldMk cId="4248248272" sldId="275"/>
        </pc:sldMkLst>
      </pc:sldChg>
      <pc:sldChg chg="addSp modSp mod">
        <pc:chgData name="Weifeng Xu" userId="e7aed605-a3dd-4d5a-a692-a87037af107b" providerId="ADAL" clId="{0E75F96F-36A2-4909-AA0E-116949951C22}" dt="2021-01-30T21:35:13.629" v="104" actId="20577"/>
        <pc:sldMkLst>
          <pc:docMk/>
          <pc:sldMk cId="1521722421" sldId="295"/>
        </pc:sldMkLst>
        <pc:spChg chg="mod">
          <ac:chgData name="Weifeng Xu" userId="e7aed605-a3dd-4d5a-a692-a87037af107b" providerId="ADAL" clId="{0E75F96F-36A2-4909-AA0E-116949951C22}" dt="2021-01-30T21:30:25.529" v="10" actId="1076"/>
          <ac:spMkLst>
            <pc:docMk/>
            <pc:sldMk cId="1521722421" sldId="295"/>
            <ac:spMk id="5" creationId="{00000000-0000-0000-0000-000000000000}"/>
          </ac:spMkLst>
        </pc:spChg>
        <pc:spChg chg="mod">
          <ac:chgData name="Weifeng Xu" userId="e7aed605-a3dd-4d5a-a692-a87037af107b" providerId="ADAL" clId="{0E75F96F-36A2-4909-AA0E-116949951C22}" dt="2021-01-30T21:30:25.529" v="10" actId="1076"/>
          <ac:spMkLst>
            <pc:docMk/>
            <pc:sldMk cId="1521722421" sldId="295"/>
            <ac:spMk id="6" creationId="{00000000-0000-0000-0000-000000000000}"/>
          </ac:spMkLst>
        </pc:spChg>
        <pc:spChg chg="mod">
          <ac:chgData name="Weifeng Xu" userId="e7aed605-a3dd-4d5a-a692-a87037af107b" providerId="ADAL" clId="{0E75F96F-36A2-4909-AA0E-116949951C22}" dt="2021-01-30T21:30:25.529" v="10" actId="1076"/>
          <ac:spMkLst>
            <pc:docMk/>
            <pc:sldMk cId="1521722421" sldId="295"/>
            <ac:spMk id="7" creationId="{00000000-0000-0000-0000-000000000000}"/>
          </ac:spMkLst>
        </pc:spChg>
        <pc:spChg chg="mod">
          <ac:chgData name="Weifeng Xu" userId="e7aed605-a3dd-4d5a-a692-a87037af107b" providerId="ADAL" clId="{0E75F96F-36A2-4909-AA0E-116949951C22}" dt="2021-01-30T21:30:25.529" v="10" actId="1076"/>
          <ac:spMkLst>
            <pc:docMk/>
            <pc:sldMk cId="1521722421" sldId="295"/>
            <ac:spMk id="9" creationId="{00000000-0000-0000-0000-000000000000}"/>
          </ac:spMkLst>
        </pc:spChg>
        <pc:spChg chg="add mod">
          <ac:chgData name="Weifeng Xu" userId="e7aed605-a3dd-4d5a-a692-a87037af107b" providerId="ADAL" clId="{0E75F96F-36A2-4909-AA0E-116949951C22}" dt="2021-01-30T21:35:13.629" v="104" actId="20577"/>
          <ac:spMkLst>
            <pc:docMk/>
            <pc:sldMk cId="1521722421" sldId="295"/>
            <ac:spMk id="10" creationId="{F792FFCF-1741-4B2B-A2E7-5F8E3FC9741D}"/>
          </ac:spMkLst>
        </pc:spChg>
        <pc:picChg chg="mod">
          <ac:chgData name="Weifeng Xu" userId="e7aed605-a3dd-4d5a-a692-a87037af107b" providerId="ADAL" clId="{0E75F96F-36A2-4909-AA0E-116949951C22}" dt="2021-01-30T21:30:25.529" v="10" actId="1076"/>
          <ac:picMkLst>
            <pc:docMk/>
            <pc:sldMk cId="1521722421" sldId="295"/>
            <ac:picMk id="3" creationId="{00000000-0000-0000-0000-000000000000}"/>
          </ac:picMkLst>
        </pc:picChg>
        <pc:picChg chg="mod">
          <ac:chgData name="Weifeng Xu" userId="e7aed605-a3dd-4d5a-a692-a87037af107b" providerId="ADAL" clId="{0E75F96F-36A2-4909-AA0E-116949951C22}" dt="2021-01-30T21:30:25.529" v="10" actId="1076"/>
          <ac:picMkLst>
            <pc:docMk/>
            <pc:sldMk cId="1521722421" sldId="295"/>
            <ac:picMk id="8" creationId="{00000000-0000-0000-0000-000000000000}"/>
          </ac:picMkLst>
        </pc:picChg>
      </pc:sldChg>
    </pc:docChg>
  </pc:docChgLst>
  <pc:docChgLst>
    <pc:chgData name="Weifeng Xu" userId="e7aed605-a3dd-4d5a-a692-a87037af107b" providerId="ADAL" clId="{51BD2A79-80D4-433F-A732-2B17722F1121}"/>
    <pc:docChg chg="undo custSel modSld">
      <pc:chgData name="Weifeng Xu" userId="e7aed605-a3dd-4d5a-a692-a87037af107b" providerId="ADAL" clId="{51BD2A79-80D4-433F-A732-2B17722F1121}" dt="2021-11-10T13:45:27.062" v="302" actId="1076"/>
      <pc:docMkLst>
        <pc:docMk/>
      </pc:docMkLst>
      <pc:sldChg chg="modSp mod">
        <pc:chgData name="Weifeng Xu" userId="e7aed605-a3dd-4d5a-a692-a87037af107b" providerId="ADAL" clId="{51BD2A79-80D4-433F-A732-2B17722F1121}" dt="2021-11-02T13:11:31.523" v="0" actId="20577"/>
        <pc:sldMkLst>
          <pc:docMk/>
          <pc:sldMk cId="571580843" sldId="257"/>
        </pc:sldMkLst>
        <pc:spChg chg="mod">
          <ac:chgData name="Weifeng Xu" userId="e7aed605-a3dd-4d5a-a692-a87037af107b" providerId="ADAL" clId="{51BD2A79-80D4-433F-A732-2B17722F1121}" dt="2021-11-02T13:11:31.523" v="0" actId="20577"/>
          <ac:spMkLst>
            <pc:docMk/>
            <pc:sldMk cId="571580843" sldId="257"/>
            <ac:spMk id="6" creationId="{00000000-0000-0000-0000-000000000000}"/>
          </ac:spMkLst>
        </pc:spChg>
      </pc:sldChg>
      <pc:sldChg chg="modSp mod">
        <pc:chgData name="Weifeng Xu" userId="e7aed605-a3dd-4d5a-a692-a87037af107b" providerId="ADAL" clId="{51BD2A79-80D4-433F-A732-2B17722F1121}" dt="2021-11-09T21:21:58.411" v="74" actId="207"/>
        <pc:sldMkLst>
          <pc:docMk/>
          <pc:sldMk cId="4072206857" sldId="264"/>
        </pc:sldMkLst>
        <pc:spChg chg="mod">
          <ac:chgData name="Weifeng Xu" userId="e7aed605-a3dd-4d5a-a692-a87037af107b" providerId="ADAL" clId="{51BD2A79-80D4-433F-A732-2B17722F1121}" dt="2021-11-09T21:21:58.411" v="74" actId="207"/>
          <ac:spMkLst>
            <pc:docMk/>
            <pc:sldMk cId="4072206857" sldId="264"/>
            <ac:spMk id="4" creationId="{00000000-0000-0000-0000-000000000000}"/>
          </ac:spMkLst>
        </pc:spChg>
      </pc:sldChg>
      <pc:sldChg chg="modSp mod">
        <pc:chgData name="Weifeng Xu" userId="e7aed605-a3dd-4d5a-a692-a87037af107b" providerId="ADAL" clId="{51BD2A79-80D4-433F-A732-2B17722F1121}" dt="2021-11-02T13:30:48.564" v="2" actId="6549"/>
        <pc:sldMkLst>
          <pc:docMk/>
          <pc:sldMk cId="1032879925" sldId="266"/>
        </pc:sldMkLst>
        <pc:spChg chg="mod">
          <ac:chgData name="Weifeng Xu" userId="e7aed605-a3dd-4d5a-a692-a87037af107b" providerId="ADAL" clId="{51BD2A79-80D4-433F-A732-2B17722F1121}" dt="2021-11-02T13:30:48.564" v="2" actId="6549"/>
          <ac:spMkLst>
            <pc:docMk/>
            <pc:sldMk cId="1032879925" sldId="266"/>
            <ac:spMk id="5" creationId="{00000000-0000-0000-0000-000000000000}"/>
          </ac:spMkLst>
        </pc:spChg>
      </pc:sldChg>
      <pc:sldChg chg="addSp modSp mod">
        <pc:chgData name="Weifeng Xu" userId="e7aed605-a3dd-4d5a-a692-a87037af107b" providerId="ADAL" clId="{51BD2A79-80D4-433F-A732-2B17722F1121}" dt="2021-11-10T13:45:27.062" v="302" actId="1076"/>
        <pc:sldMkLst>
          <pc:docMk/>
          <pc:sldMk cId="3031239101" sldId="272"/>
        </pc:sldMkLst>
        <pc:spChg chg="add mod">
          <ac:chgData name="Weifeng Xu" userId="e7aed605-a3dd-4d5a-a692-a87037af107b" providerId="ADAL" clId="{51BD2A79-80D4-433F-A732-2B17722F1121}" dt="2021-11-10T13:44:27.274" v="295" actId="207"/>
          <ac:spMkLst>
            <pc:docMk/>
            <pc:sldMk cId="3031239101" sldId="272"/>
            <ac:spMk id="6" creationId="{1AD9A163-9BDC-4D36-BC16-626D4B7C5A08}"/>
          </ac:spMkLst>
        </pc:spChg>
        <pc:picChg chg="mod">
          <ac:chgData name="Weifeng Xu" userId="e7aed605-a3dd-4d5a-a692-a87037af107b" providerId="ADAL" clId="{51BD2A79-80D4-433F-A732-2B17722F1121}" dt="2021-11-10T13:45:24.814" v="301" actId="1076"/>
          <ac:picMkLst>
            <pc:docMk/>
            <pc:sldMk cId="3031239101" sldId="272"/>
            <ac:picMk id="4" creationId="{00000000-0000-0000-0000-000000000000}"/>
          </ac:picMkLst>
        </pc:picChg>
        <pc:cxnChg chg="add mod">
          <ac:chgData name="Weifeng Xu" userId="e7aed605-a3dd-4d5a-a692-a87037af107b" providerId="ADAL" clId="{51BD2A79-80D4-433F-A732-2B17722F1121}" dt="2021-11-10T13:45:27.062" v="302" actId="1076"/>
          <ac:cxnSpMkLst>
            <pc:docMk/>
            <pc:sldMk cId="3031239101" sldId="272"/>
            <ac:cxnSpMk id="7" creationId="{D5F75B68-28CC-4E98-8387-DAC8CCF05134}"/>
          </ac:cxnSpMkLst>
        </pc:cxnChg>
      </pc:sldChg>
      <pc:sldChg chg="addSp delSp modSp mod modClrScheme chgLayout">
        <pc:chgData name="Weifeng Xu" userId="e7aed605-a3dd-4d5a-a692-a87037af107b" providerId="ADAL" clId="{51BD2A79-80D4-433F-A732-2B17722F1121}" dt="2021-11-09T21:27:56.376" v="93" actId="14100"/>
        <pc:sldMkLst>
          <pc:docMk/>
          <pc:sldMk cId="2916678543" sldId="276"/>
        </pc:sldMkLst>
        <pc:spChg chg="mod ord">
          <ac:chgData name="Weifeng Xu" userId="e7aed605-a3dd-4d5a-a692-a87037af107b" providerId="ADAL" clId="{51BD2A79-80D4-433F-A732-2B17722F1121}" dt="2021-11-09T21:27:25.506" v="76" actId="700"/>
          <ac:spMkLst>
            <pc:docMk/>
            <pc:sldMk cId="2916678543" sldId="276"/>
            <ac:spMk id="2" creationId="{00000000-0000-0000-0000-000000000000}"/>
          </ac:spMkLst>
        </pc:spChg>
        <pc:spChg chg="add del mod ord">
          <ac:chgData name="Weifeng Xu" userId="e7aed605-a3dd-4d5a-a692-a87037af107b" providerId="ADAL" clId="{51BD2A79-80D4-433F-A732-2B17722F1121}" dt="2021-11-09T21:27:56.376" v="93" actId="14100"/>
          <ac:spMkLst>
            <pc:docMk/>
            <pc:sldMk cId="2916678543" sldId="276"/>
            <ac:spMk id="3" creationId="{8B4845A4-7A90-49F8-B2D8-B5B15E5CEA10}"/>
          </ac:spMkLst>
        </pc:spChg>
        <pc:spChg chg="mod">
          <ac:chgData name="Weifeng Xu" userId="e7aed605-a3dd-4d5a-a692-a87037af107b" providerId="ADAL" clId="{51BD2A79-80D4-433F-A732-2B17722F1121}" dt="2021-11-09T21:27:13.843" v="75" actId="1076"/>
          <ac:spMkLst>
            <pc:docMk/>
            <pc:sldMk cId="2916678543" sldId="276"/>
            <ac:spMk id="5" creationId="{00000000-0000-0000-0000-000000000000}"/>
          </ac:spMkLst>
        </pc:spChg>
        <pc:spChg chg="add del mod">
          <ac:chgData name="Weifeng Xu" userId="e7aed605-a3dd-4d5a-a692-a87037af107b" providerId="ADAL" clId="{51BD2A79-80D4-433F-A732-2B17722F1121}" dt="2021-11-09T21:27:27.887" v="78"/>
          <ac:spMkLst>
            <pc:docMk/>
            <pc:sldMk cId="2916678543" sldId="276"/>
            <ac:spMk id="6" creationId="{70D94D95-3155-481B-83BF-ACA0AC050C90}"/>
          </ac:spMkLst>
        </pc:spChg>
        <pc:picChg chg="mod">
          <ac:chgData name="Weifeng Xu" userId="e7aed605-a3dd-4d5a-a692-a87037af107b" providerId="ADAL" clId="{51BD2A79-80D4-433F-A732-2B17722F1121}" dt="2021-11-09T21:27:13.843" v="75" actId="1076"/>
          <ac:picMkLst>
            <pc:docMk/>
            <pc:sldMk cId="2916678543" sldId="276"/>
            <ac:picMk id="4" creationId="{00000000-0000-0000-0000-000000000000}"/>
          </ac:picMkLst>
        </pc:picChg>
      </pc:sldChg>
      <pc:sldChg chg="addSp delSp modSp mod">
        <pc:chgData name="Weifeng Xu" userId="e7aed605-a3dd-4d5a-a692-a87037af107b" providerId="ADAL" clId="{51BD2A79-80D4-433F-A732-2B17722F1121}" dt="2021-11-10T13:39:42.802" v="267" actId="1076"/>
        <pc:sldMkLst>
          <pc:docMk/>
          <pc:sldMk cId="1745657891" sldId="278"/>
        </pc:sldMkLst>
        <pc:spChg chg="mod">
          <ac:chgData name="Weifeng Xu" userId="e7aed605-a3dd-4d5a-a692-a87037af107b" providerId="ADAL" clId="{51BD2A79-80D4-433F-A732-2B17722F1121}" dt="2021-11-02T14:40:26.313" v="3" actId="1076"/>
          <ac:spMkLst>
            <pc:docMk/>
            <pc:sldMk cId="1745657891" sldId="278"/>
            <ac:spMk id="7" creationId="{00000000-0000-0000-0000-000000000000}"/>
          </ac:spMkLst>
        </pc:spChg>
        <pc:cxnChg chg="add mod">
          <ac:chgData name="Weifeng Xu" userId="e7aed605-a3dd-4d5a-a692-a87037af107b" providerId="ADAL" clId="{51BD2A79-80D4-433F-A732-2B17722F1121}" dt="2021-11-10T13:38:30.248" v="258" actId="1582"/>
          <ac:cxnSpMkLst>
            <pc:docMk/>
            <pc:sldMk cId="1745657891" sldId="278"/>
            <ac:cxnSpMk id="5" creationId="{D4E8DEFE-8CA5-482B-A65F-F8EBAA47EFD2}"/>
          </ac:cxnSpMkLst>
        </pc:cxnChg>
        <pc:cxnChg chg="add del mod">
          <ac:chgData name="Weifeng Xu" userId="e7aed605-a3dd-4d5a-a692-a87037af107b" providerId="ADAL" clId="{51BD2A79-80D4-433F-A732-2B17722F1121}" dt="2021-11-10T13:38:32.651" v="259" actId="478"/>
          <ac:cxnSpMkLst>
            <pc:docMk/>
            <pc:sldMk cId="1745657891" sldId="278"/>
            <ac:cxnSpMk id="8" creationId="{80BEBA33-275F-4A0E-9001-89A636E9B492}"/>
          </ac:cxnSpMkLst>
        </pc:cxnChg>
        <pc:cxnChg chg="add mod">
          <ac:chgData name="Weifeng Xu" userId="e7aed605-a3dd-4d5a-a692-a87037af107b" providerId="ADAL" clId="{51BD2A79-80D4-433F-A732-2B17722F1121}" dt="2021-11-10T13:38:44.764" v="263" actId="1076"/>
          <ac:cxnSpMkLst>
            <pc:docMk/>
            <pc:sldMk cId="1745657891" sldId="278"/>
            <ac:cxnSpMk id="9" creationId="{1CBC4FAF-B45F-44F9-A522-4CF1D265F9B6}"/>
          </ac:cxnSpMkLst>
        </pc:cxnChg>
        <pc:cxnChg chg="add mod">
          <ac:chgData name="Weifeng Xu" userId="e7aed605-a3dd-4d5a-a692-a87037af107b" providerId="ADAL" clId="{51BD2A79-80D4-433F-A732-2B17722F1121}" dt="2021-11-10T13:38:54.879" v="264" actId="1076"/>
          <ac:cxnSpMkLst>
            <pc:docMk/>
            <pc:sldMk cId="1745657891" sldId="278"/>
            <ac:cxnSpMk id="10" creationId="{41C27627-C1A4-40FE-84FA-B0872D1277ED}"/>
          </ac:cxnSpMkLst>
        </pc:cxnChg>
        <pc:cxnChg chg="add mod">
          <ac:chgData name="Weifeng Xu" userId="e7aed605-a3dd-4d5a-a692-a87037af107b" providerId="ADAL" clId="{51BD2A79-80D4-433F-A732-2B17722F1121}" dt="2021-11-10T13:39:15.325" v="265" actId="1076"/>
          <ac:cxnSpMkLst>
            <pc:docMk/>
            <pc:sldMk cId="1745657891" sldId="278"/>
            <ac:cxnSpMk id="11" creationId="{4BA469F0-66E9-4EB3-BDE3-A4105F6B2172}"/>
          </ac:cxnSpMkLst>
        </pc:cxnChg>
        <pc:cxnChg chg="add mod">
          <ac:chgData name="Weifeng Xu" userId="e7aed605-a3dd-4d5a-a692-a87037af107b" providerId="ADAL" clId="{51BD2A79-80D4-433F-A732-2B17722F1121}" dt="2021-11-10T13:39:42.802" v="267" actId="1076"/>
          <ac:cxnSpMkLst>
            <pc:docMk/>
            <pc:sldMk cId="1745657891" sldId="278"/>
            <ac:cxnSpMk id="12" creationId="{7E08D135-DA06-4385-BA38-6DB72C495ED4}"/>
          </ac:cxnSpMkLst>
        </pc:cxnChg>
      </pc:sldChg>
      <pc:sldChg chg="addSp delSp modSp mod">
        <pc:chgData name="Weifeng Xu" userId="e7aed605-a3dd-4d5a-a692-a87037af107b" providerId="ADAL" clId="{51BD2A79-80D4-433F-A732-2B17722F1121}" dt="2021-11-02T15:03:20.513" v="12" actId="478"/>
        <pc:sldMkLst>
          <pc:docMk/>
          <pc:sldMk cId="3258344019" sldId="279"/>
        </pc:sldMkLst>
        <pc:spChg chg="add del mod">
          <ac:chgData name="Weifeng Xu" userId="e7aed605-a3dd-4d5a-a692-a87037af107b" providerId="ADAL" clId="{51BD2A79-80D4-433F-A732-2B17722F1121}" dt="2021-11-02T15:03:20.513" v="12" actId="478"/>
          <ac:spMkLst>
            <pc:docMk/>
            <pc:sldMk cId="3258344019" sldId="279"/>
            <ac:spMk id="3" creationId="{92BD7637-A4DF-4A68-ADE3-7E04E73B6BDC}"/>
          </ac:spMkLst>
        </pc:spChg>
        <pc:spChg chg="mod">
          <ac:chgData name="Weifeng Xu" userId="e7aed605-a3dd-4d5a-a692-a87037af107b" providerId="ADAL" clId="{51BD2A79-80D4-433F-A732-2B17722F1121}" dt="2021-11-02T14:59:00.440" v="4" actId="108"/>
          <ac:spMkLst>
            <pc:docMk/>
            <pc:sldMk cId="3258344019" sldId="279"/>
            <ac:spMk id="4" creationId="{00000000-0000-0000-0000-000000000000}"/>
          </ac:spMkLst>
        </pc:spChg>
      </pc:sldChg>
      <pc:sldChg chg="modSp mod">
        <pc:chgData name="Weifeng Xu" userId="e7aed605-a3dd-4d5a-a692-a87037af107b" providerId="ADAL" clId="{51BD2A79-80D4-433F-A732-2B17722F1121}" dt="2021-11-02T15:04:25.226" v="13" actId="33524"/>
        <pc:sldMkLst>
          <pc:docMk/>
          <pc:sldMk cId="2685611999" sldId="283"/>
        </pc:sldMkLst>
        <pc:spChg chg="mod">
          <ac:chgData name="Weifeng Xu" userId="e7aed605-a3dd-4d5a-a692-a87037af107b" providerId="ADAL" clId="{51BD2A79-80D4-433F-A732-2B17722F1121}" dt="2021-11-02T15:04:25.226" v="13" actId="33524"/>
          <ac:spMkLst>
            <pc:docMk/>
            <pc:sldMk cId="2685611999" sldId="283"/>
            <ac:spMk id="3" creationId="{00000000-0000-0000-0000-000000000000}"/>
          </ac:spMkLst>
        </pc:spChg>
      </pc:sldChg>
      <pc:sldChg chg="addSp delSp modSp mod">
        <pc:chgData name="Weifeng Xu" userId="e7aed605-a3dd-4d5a-a692-a87037af107b" providerId="ADAL" clId="{51BD2A79-80D4-433F-A732-2B17722F1121}" dt="2021-11-02T15:32:49.043" v="54"/>
        <pc:sldMkLst>
          <pc:docMk/>
          <pc:sldMk cId="3100267971" sldId="286"/>
        </pc:sldMkLst>
        <pc:grpChg chg="mod">
          <ac:chgData name="Weifeng Xu" userId="e7aed605-a3dd-4d5a-a692-a87037af107b" providerId="ADAL" clId="{51BD2A79-80D4-433F-A732-2B17722F1121}" dt="2021-11-02T15:29:48.613" v="16"/>
          <ac:grpSpMkLst>
            <pc:docMk/>
            <pc:sldMk cId="3100267971" sldId="286"/>
            <ac:grpSpMk id="9" creationId="{302D54BA-6399-49CD-9968-14131EB48F20}"/>
          </ac:grpSpMkLst>
        </pc:grpChg>
        <pc:grpChg chg="mod">
          <ac:chgData name="Weifeng Xu" userId="e7aed605-a3dd-4d5a-a692-a87037af107b" providerId="ADAL" clId="{51BD2A79-80D4-433F-A732-2B17722F1121}" dt="2021-11-02T15:30:10.175" v="20"/>
          <ac:grpSpMkLst>
            <pc:docMk/>
            <pc:sldMk cId="3100267971" sldId="286"/>
            <ac:grpSpMk id="13" creationId="{71F0956D-23A9-4D34-894C-35261E2F7ADA}"/>
          </ac:grpSpMkLst>
        </pc:grpChg>
        <pc:grpChg chg="mod">
          <ac:chgData name="Weifeng Xu" userId="e7aed605-a3dd-4d5a-a692-a87037af107b" providerId="ADAL" clId="{51BD2A79-80D4-433F-A732-2B17722F1121}" dt="2021-11-02T15:32:14.641" v="29"/>
          <ac:grpSpMkLst>
            <pc:docMk/>
            <pc:sldMk cId="3100267971" sldId="286"/>
            <ac:grpSpMk id="19" creationId="{73D29608-73B5-44B9-BE0C-A3F0302F3CC5}"/>
          </ac:grpSpMkLst>
        </pc:grpChg>
        <pc:grpChg chg="del mod">
          <ac:chgData name="Weifeng Xu" userId="e7aed605-a3dd-4d5a-a692-a87037af107b" providerId="ADAL" clId="{51BD2A79-80D4-433F-A732-2B17722F1121}" dt="2021-11-02T15:32:41.999" v="46"/>
          <ac:grpSpMkLst>
            <pc:docMk/>
            <pc:sldMk cId="3100267971" sldId="286"/>
            <ac:grpSpMk id="24" creationId="{1472DA76-C24C-4AFE-A005-D169D2CE61C6}"/>
          </ac:grpSpMkLst>
        </pc:grpChg>
        <pc:grpChg chg="del mod">
          <ac:chgData name="Weifeng Xu" userId="e7aed605-a3dd-4d5a-a692-a87037af107b" providerId="ADAL" clId="{51BD2A79-80D4-433F-A732-2B17722F1121}" dt="2021-11-02T15:32:45.154" v="51"/>
          <ac:grpSpMkLst>
            <pc:docMk/>
            <pc:sldMk cId="3100267971" sldId="286"/>
            <ac:grpSpMk id="33" creationId="{694FCD89-0ED9-4773-A623-C961D62BAD58}"/>
          </ac:grpSpMkLst>
        </pc:grpChg>
        <pc:grpChg chg="del mod">
          <ac:chgData name="Weifeng Xu" userId="e7aed605-a3dd-4d5a-a692-a87037af107b" providerId="ADAL" clId="{51BD2A79-80D4-433F-A732-2B17722F1121}" dt="2021-11-02T15:32:49.043" v="54"/>
          <ac:grpSpMkLst>
            <pc:docMk/>
            <pc:sldMk cId="3100267971" sldId="286"/>
            <ac:grpSpMk id="38" creationId="{70340F07-1B30-47AD-8AF0-F28C780FE0F2}"/>
          </ac:grpSpMkLst>
        </pc:grpChg>
        <pc:grpChg chg="mod">
          <ac:chgData name="Weifeng Xu" userId="e7aed605-a3dd-4d5a-a692-a87037af107b" providerId="ADAL" clId="{51BD2A79-80D4-433F-A732-2B17722F1121}" dt="2021-11-02T15:32:49.043" v="54"/>
          <ac:grpSpMkLst>
            <pc:docMk/>
            <pc:sldMk cId="3100267971" sldId="286"/>
            <ac:grpSpMk id="41" creationId="{A851F1D1-3ADC-4B5F-9516-11405E41623F}"/>
          </ac:grpSpMkLst>
        </pc:grpChg>
        <pc:inkChg chg="add mod">
          <ac:chgData name="Weifeng Xu" userId="e7aed605-a3dd-4d5a-a692-a87037af107b" providerId="ADAL" clId="{51BD2A79-80D4-433F-A732-2B17722F1121}" dt="2021-11-02T15:29:48.613" v="16"/>
          <ac:inkMkLst>
            <pc:docMk/>
            <pc:sldMk cId="3100267971" sldId="286"/>
            <ac:inkMk id="3" creationId="{3FAAEDC7-CCF0-4D2E-AA8D-BB927A61C412}"/>
          </ac:inkMkLst>
        </pc:inkChg>
        <pc:inkChg chg="add mod">
          <ac:chgData name="Weifeng Xu" userId="e7aed605-a3dd-4d5a-a692-a87037af107b" providerId="ADAL" clId="{51BD2A79-80D4-433F-A732-2B17722F1121}" dt="2021-11-02T15:29:48.613" v="16"/>
          <ac:inkMkLst>
            <pc:docMk/>
            <pc:sldMk cId="3100267971" sldId="286"/>
            <ac:inkMk id="6" creationId="{82D705F2-A448-405F-8ACB-65C0CF2EC281}"/>
          </ac:inkMkLst>
        </pc:inkChg>
        <pc:inkChg chg="add mod">
          <ac:chgData name="Weifeng Xu" userId="e7aed605-a3dd-4d5a-a692-a87037af107b" providerId="ADAL" clId="{51BD2A79-80D4-433F-A732-2B17722F1121}" dt="2021-11-02T15:30:10.175" v="20"/>
          <ac:inkMkLst>
            <pc:docMk/>
            <pc:sldMk cId="3100267971" sldId="286"/>
            <ac:inkMk id="10" creationId="{A5D1A757-2411-4347-8E7B-1BDC7A6ABD2C}"/>
          </ac:inkMkLst>
        </pc:inkChg>
        <pc:inkChg chg="add mod">
          <ac:chgData name="Weifeng Xu" userId="e7aed605-a3dd-4d5a-a692-a87037af107b" providerId="ADAL" clId="{51BD2A79-80D4-433F-A732-2B17722F1121}" dt="2021-11-02T15:30:10.175" v="20"/>
          <ac:inkMkLst>
            <pc:docMk/>
            <pc:sldMk cId="3100267971" sldId="286"/>
            <ac:inkMk id="11" creationId="{79AF26DE-4A18-493C-8E85-B48E7173BD48}"/>
          </ac:inkMkLst>
        </pc:inkChg>
        <pc:inkChg chg="add mod">
          <ac:chgData name="Weifeng Xu" userId="e7aed605-a3dd-4d5a-a692-a87037af107b" providerId="ADAL" clId="{51BD2A79-80D4-433F-A732-2B17722F1121}" dt="2021-11-02T15:30:10.175" v="20"/>
          <ac:inkMkLst>
            <pc:docMk/>
            <pc:sldMk cId="3100267971" sldId="286"/>
            <ac:inkMk id="12" creationId="{3C439289-2C40-4ED0-8DCD-053C8934EBB9}"/>
          </ac:inkMkLst>
        </pc:inkChg>
        <pc:inkChg chg="add del">
          <ac:chgData name="Weifeng Xu" userId="e7aed605-a3dd-4d5a-a692-a87037af107b" providerId="ADAL" clId="{51BD2A79-80D4-433F-A732-2B17722F1121}" dt="2021-11-02T15:31:43.642" v="22" actId="9405"/>
          <ac:inkMkLst>
            <pc:docMk/>
            <pc:sldMk cId="3100267971" sldId="286"/>
            <ac:inkMk id="14" creationId="{4738EB37-751F-469A-BF60-2AF0BBAA8A13}"/>
          </ac:inkMkLst>
        </pc:inkChg>
        <pc:inkChg chg="add del mod">
          <ac:chgData name="Weifeng Xu" userId="e7aed605-a3dd-4d5a-a692-a87037af107b" providerId="ADAL" clId="{51BD2A79-80D4-433F-A732-2B17722F1121}" dt="2021-11-02T15:32:16.297" v="32" actId="9405"/>
          <ac:inkMkLst>
            <pc:docMk/>
            <pc:sldMk cId="3100267971" sldId="286"/>
            <ac:inkMk id="15" creationId="{1BEF57CD-8405-45F6-BA57-BC3DE2E25EF7}"/>
          </ac:inkMkLst>
        </pc:inkChg>
        <pc:inkChg chg="add del mod">
          <ac:chgData name="Weifeng Xu" userId="e7aed605-a3dd-4d5a-a692-a87037af107b" providerId="ADAL" clId="{51BD2A79-80D4-433F-A732-2B17722F1121}" dt="2021-11-02T15:32:15.976" v="31" actId="9405"/>
          <ac:inkMkLst>
            <pc:docMk/>
            <pc:sldMk cId="3100267971" sldId="286"/>
            <ac:inkMk id="16" creationId="{B0D8E5DA-47E2-4DC4-9DA6-6EE623615B44}"/>
          </ac:inkMkLst>
        </pc:inkChg>
        <pc:inkChg chg="add del mod">
          <ac:chgData name="Weifeng Xu" userId="e7aed605-a3dd-4d5a-a692-a87037af107b" providerId="ADAL" clId="{51BD2A79-80D4-433F-A732-2B17722F1121}" dt="2021-11-02T15:32:15.601" v="30" actId="9405"/>
          <ac:inkMkLst>
            <pc:docMk/>
            <pc:sldMk cId="3100267971" sldId="286"/>
            <ac:inkMk id="17" creationId="{E6B6E346-B509-4441-8857-3AF270EEA791}"/>
          </ac:inkMkLst>
        </pc:inkChg>
        <pc:inkChg chg="add del mod">
          <ac:chgData name="Weifeng Xu" userId="e7aed605-a3dd-4d5a-a692-a87037af107b" providerId="ADAL" clId="{51BD2A79-80D4-433F-A732-2B17722F1121}" dt="2021-11-02T15:32:14.641" v="29"/>
          <ac:inkMkLst>
            <pc:docMk/>
            <pc:sldMk cId="3100267971" sldId="286"/>
            <ac:inkMk id="18" creationId="{D9C4145C-44C8-4C7D-A56C-E6814B882009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0" creationId="{EB670808-35E4-47CE-98DB-49C8B41E9C1D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1" creationId="{79F215A7-CF3C-4AFF-9905-328E3203FA4B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2" creationId="{AEA9914C-BCE6-4831-A77F-03BAE81E51D3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3" creationId="{7CE90FF1-4AC0-4B1C-8B54-D0068539D3DF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5" creationId="{862BAADB-58E3-48BE-B5AC-BB00769A52BC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6" creationId="{AF76FEB1-A1ED-447C-A309-5888394A9ABA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7" creationId="{6A255A72-2E00-4542-ACBF-862D2C8A4A9E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8" creationId="{21978CB5-21E9-4A89-939A-5215A1CBDA5D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9" creationId="{2816B53F-7DC2-4749-9939-3D00446D1FD8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0" creationId="{084AC84F-F0A7-415C-AC3A-0547BDD52472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1" creationId="{B92948F3-BF56-4455-8416-7F3F4E93535C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2" creationId="{7D5860C9-70B7-480F-9175-6AC80A300A89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4" creationId="{10D20B11-276B-4471-9EFC-A2EA62817222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5" creationId="{5781D39B-F71C-464D-ADC6-89A9F8D6FBFC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6" creationId="{8B79927F-301B-4163-9623-D9CECBBF1D2F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7" creationId="{C9C0D2C4-E4F1-4ADB-A036-0F2EBBDE8B89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9" creationId="{0B7D127A-A831-4928-8665-F81D65CE3473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40" creationId="{5A85BA83-1621-47A5-941F-669574FEA381}"/>
          </ac:inkMkLst>
        </pc:inkChg>
      </pc:sldChg>
      <pc:sldChg chg="addSp modSp mod">
        <pc:chgData name="Weifeng Xu" userId="e7aed605-a3dd-4d5a-a692-a87037af107b" providerId="ADAL" clId="{51BD2A79-80D4-433F-A732-2B17722F1121}" dt="2021-11-02T15:39:12.298" v="72" actId="5793"/>
        <pc:sldMkLst>
          <pc:docMk/>
          <pc:sldMk cId="3121959192" sldId="290"/>
        </pc:sldMkLst>
        <pc:spChg chg="add mod">
          <ac:chgData name="Weifeng Xu" userId="e7aed605-a3dd-4d5a-a692-a87037af107b" providerId="ADAL" clId="{51BD2A79-80D4-433F-A732-2B17722F1121}" dt="2021-11-02T15:39:12.298" v="72" actId="5793"/>
          <ac:spMkLst>
            <pc:docMk/>
            <pc:sldMk cId="3121959192" sldId="290"/>
            <ac:spMk id="5" creationId="{46DC0859-82DE-4A10-8CC2-5B9684199107}"/>
          </ac:spMkLst>
        </pc:spChg>
      </pc:sldChg>
      <pc:sldChg chg="addSp modSp mod">
        <pc:chgData name="Weifeng Xu" userId="e7aed605-a3dd-4d5a-a692-a87037af107b" providerId="ADAL" clId="{51BD2A79-80D4-433F-A732-2B17722F1121}" dt="2021-11-09T21:31:20.542" v="252"/>
        <pc:sldMkLst>
          <pc:docMk/>
          <pc:sldMk cId="1521722421" sldId="295"/>
        </pc:sldMkLst>
        <pc:spChg chg="add mod">
          <ac:chgData name="Weifeng Xu" userId="e7aed605-a3dd-4d5a-a692-a87037af107b" providerId="ADAL" clId="{51BD2A79-80D4-433F-A732-2B17722F1121}" dt="2021-11-09T21:31:20.542" v="252"/>
          <ac:spMkLst>
            <pc:docMk/>
            <pc:sldMk cId="1521722421" sldId="295"/>
            <ac:spMk id="2" creationId="{DA8DCC15-4919-4F3D-BD93-DB467CD770BC}"/>
          </ac:spMkLst>
        </pc:spChg>
        <pc:spChg chg="mod">
          <ac:chgData name="Weifeng Xu" userId="e7aed605-a3dd-4d5a-a692-a87037af107b" providerId="ADAL" clId="{51BD2A79-80D4-433F-A732-2B17722F1121}" dt="2021-11-09T21:29:49.184" v="94" actId="1076"/>
          <ac:spMkLst>
            <pc:docMk/>
            <pc:sldMk cId="1521722421" sldId="295"/>
            <ac:spMk id="5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09T21:29:49.184" v="94" actId="1076"/>
          <ac:spMkLst>
            <pc:docMk/>
            <pc:sldMk cId="1521722421" sldId="295"/>
            <ac:spMk id="7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09T21:29:49.184" v="94" actId="1076"/>
          <ac:spMkLst>
            <pc:docMk/>
            <pc:sldMk cId="1521722421" sldId="295"/>
            <ac:spMk id="9" creationId="{00000000-0000-0000-0000-000000000000}"/>
          </ac:spMkLst>
        </pc:spChg>
        <pc:picChg chg="mod">
          <ac:chgData name="Weifeng Xu" userId="e7aed605-a3dd-4d5a-a692-a87037af107b" providerId="ADAL" clId="{51BD2A79-80D4-433F-A732-2B17722F1121}" dt="2021-11-09T21:29:49.184" v="94" actId="1076"/>
          <ac:picMkLst>
            <pc:docMk/>
            <pc:sldMk cId="1521722421" sldId="295"/>
            <ac:picMk id="8" creationId="{00000000-0000-0000-0000-000000000000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5:29.32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24575,'3'1'0,"0"-1"0,0 1 0,0 0 0,-1 0 0,1 0 0,0 0 0,0 1 0,-1-1 0,1 0 0,-1 1 0,5 4 0,26 24 0,-28-25 0,20 22 0,-2 1 0,-1 1 0,20 35 0,14 20 0,23 25 0,55 73 0,-99-140 0,1-1 0,46 40 0,12 8 0,23 20 0,-67-68 0,-16-12 0,74 49 0,78 27 0,4-8 0,4-8 0,232 71 0,-66-27 0,130 36 0,-328-119 0,238 55 0,-302-87 0,1-5 0,115 1 0,-187-14 0,592-2 0,-584 0 0,-1-2 0,0-2 0,60-16 0,96-46 0,20-5 0,-139 49 0,-1-3 0,-1-2 0,-1-4 0,73-48 0,-58 28 0,-41 25 0,2 1 0,47-20 0,103-29 0,-69 29 0,-43 18 0,42-18 0,-109 40 0,1-2 0,-1 1 0,0-2 0,-1 0 0,20-18 0,2-4 0,56-37 0,-28 22 0,49-52 0,-84 73 0,35-27 0,90-59 0,-114 85 0,-21 13 0,-1-2 0,30-31 0,-34 31 0,1 1 0,1 0 0,32-22 0,-28 22 0,0-1 0,0 0 0,16-20 0,12-9 0,20-21 0,15-12 0,-79 75-45,11-8-175,0-2 0,-1 0 0,0 0 0,-1-1 0,13-18 0,-17 17-6606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29:47.7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1 158 24575,'4'0'0,"0"1"0,0-1 0,0 1 0,0 0 0,0 1 0,0-1 0,0 0 0,0 1 0,0 0 0,6 5 0,36 29 0,-19-14 0,5 7 0,-27-23 0,0-1 0,0 0 0,1 0 0,-1-1 0,1 1 0,0-1 0,0-1 0,1 1 0,12 4 0,-19-8 0,0 0 0,0 0 0,0 0 0,1 0 0,-1 0 0,0 0 0,0 0 0,1 0 0,-1 0 0,0 0 0,0 0 0,1 0 0,-1 0 0,0 0 0,0 0 0,0 0 0,1 0 0,-1 0 0,0 0 0,0 0 0,1-1 0,-1 1 0,0 0 0,0 0 0,0 0 0,0 0 0,1-1 0,-1 1 0,0 0 0,0 0 0,0 0 0,0 0 0,0-1 0,0 1 0,1 0 0,-1 0 0,0-1 0,0-12 0,-6-20 0,4 27 0,-1-3 0,0 0 0,0 0 0,-1 1 0,0-1 0,-1 1 0,-5-8 0,4 6 0,0 1 0,1 0 0,0-1 0,-4-14 0,4 10 32,-1 1-1,0 0 1,-11-18-1,-7-14-1522,20 35-5335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0:05.2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0:07.5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619 3 24575,'-30'-1'0,"20"0"0,0 1 0,0 0 0,0 0 0,0 1 0,0 0 0,0 0 0,1 1 0,-1 1 0,1 0 0,-12 4 0,-28 15 0,40-19 0,1 0 0,-1 1 0,1 0 0,-1 0 0,1 1 0,1 0 0,-1 0 0,-12 12 0,12-9 0,0-1 0,-1 1 0,0-2 0,0 1 0,-13 6 0,16-8 0,0 0 0,0 1 0,1 0 0,-1 1 0,1-1 0,1 1 0,-6 10 0,-1 0 0,-53 81 0,57-86 0,0-1 0,1 2 0,0-1 0,-6 18 0,-13 26 0,17-38 0,0 0 0,2 1 0,-9 34 0,1-2 0,-8 27 0,19-65 0,0 0 0,1 0 0,1 0 0,0 0 0,0 0 0,1 1 0,3 19 0,-1 13 0,0-25 0,0-1 0,1 0 0,1 0 0,1 0 0,0-1 0,2 1 0,0-1 0,16 28 0,-26-45-49,-7-7 171,-9-7-1560,2 0-5388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0:09.5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24575,'4'1'0,"0"1"0,0-1 0,0 1 0,0-1 0,0 1 0,-1 0 0,1 1 0,-1-1 0,1 0 0,-1 1 0,0 0 0,0 0 0,0 0 0,0 0 0,-1 0 0,5 7 0,21 20 0,-6-12 0,28 27 0,-35-29 0,2-1 0,31 23 0,-48-38 0,0 0 0,1 0 0,-1 0 0,0 0 0,0 0 0,0 0 0,0 1 0,1-1 0,-1 0 0,0 0 0,0 0 0,0 0 0,1 0 0,-1 0 0,0 0 0,0 0 0,0 0 0,1 0 0,-1 0 0,0 0 0,0 0 0,0 0 0,0 0 0,1 0 0,-1 0 0,0 0 0,0 0 0,0 0 0,1 0 0,-1 0 0,0-1 0,0 1 0,0 0 0,0 0 0,1 0 0,-1 0 0,0 0 0,0 0 0,0-1 0,0 1 0,0 0 0,1 0 0,0-13 0,-5-21 0,2 25 0,1 2 0,1 1 0,-1-1 0,1 0 0,0 1 0,2-12 0,-1 15 0,0 0 0,0 0 0,1 0 0,-1 0 0,1 0 0,0 0 0,-1 0 0,1 1 0,0-1 0,1 1 0,-1-1 0,5-3 0,45-50-1365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2.8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592 467 24575,'1'0'0,"0"-1"0,-1 1 0,1 0 0,0-1 0,-1 1 0,1 0 0,-1-1 0,1 1 0,-1-1 0,1 1 0,-1-1 0,1 1 0,-1-1 0,1 0 0,-1 1 0,1-1 0,-1 1 0,0-1 0,0 0 0,1 1 0,-1-1 0,0 0 0,0 1 0,0-1 0,0 0 0,1 0 0,-1 1 0,0-1 0,0 0 0,-1 1 0,1-1 0,0 0 0,0 0 0,0 1 0,0-1 0,-1 0 0,1 1 0,-1-2 0,-7-29 0,8 30 0,-9-20 0,0 1 0,-2 1 0,0 0 0,-1 0 0,-15-16 0,25 32 0,-84-95 0,51 61 0,22 23 0,-1 0 0,-1 2 0,0 0 0,-1 0 0,0 2 0,-1 0 0,0 0 0,-1 2 0,0 0 0,0 1 0,0 1 0,-1 1 0,0 0 0,-20-1 0,-7 10 68,40-3-212,1 0 1,-1 0 0,1 0 0,-1-1-1,1 0 1,0 0 0,-1-1-1,1 1 1,-8-3 0,3-1-6683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3.4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24575,'2'0'0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150 1 24575,'0'2'0,"-2"2"0,-2 2 0,-2 2 0,-3 2 0,0-1 0,-2-1 0,0-1 0,2 0 0,0-1 0,1-2 0,1 0 0,0 0 0,-1 0 0,0 1 0</inkml:trace>
  <inkml:trace contextRef="#ctx0" brushRef="#br0" timeOffset="1">2 96 24575,'-2'0'0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4.4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24575,'2'9'0,"-1"0"0,2 0 0,-1 0 0,1 0 0,0 0 0,1-1 0,0 0 0,0 0 0,1 0 0,0 0 0,0-1 0,1 0 0,0 0 0,0 0 0,1 0 0,0-1 0,7 5 0,-9-10-1365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6.06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649 496 24575,'-1'-14'0,"0"0"0,-1 0 0,-1 1 0,0-1 0,-1 1 0,0 0 0,-1 0 0,-1 0 0,0 1 0,-1-1 0,0 1 0,-11-14 0,5 9 0,-1 1 0,0 1 0,-1 0 0,-1 0 0,0 2 0,-1 0 0,-25-15 0,2 7 0,-80-28 0,4 2 0,80 29 0,24 11 0,0 1 0,-1 0 0,1 1 0,-27-7 0,4 3-1365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6.4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24575,'-1'0'0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5:31.65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82 24575,'512'0'0,"-500"-1"0,0-1 0,0 0 0,0-1 0,0 0 0,-1-1 0,1 0 0,-1-1 0,16-9 0,-13 7 0,1 0 0,0 1 0,0 1 0,18-5 0,-28 9 0,7-1 0,0 0 0,1 0 0,-1 1 0,22 1 0,-31 0 0,0 0 0,-1 1 0,1-1 0,0 1 0,-1 0 0,1 0 0,-1 0 0,1 0 0,-1 0 0,1 0 0,-1 1 0,0-1 0,0 1 0,1-1 0,-1 1 0,-1 0 0,1 0 0,0 0 0,0 0 0,-1 0 0,1 1 0,-1-1 0,1 0 0,-1 1 0,0-1 0,0 1 0,1 4 0,-1-1 0,1 1 0,-1 0 0,-1 0 0,1 0 0,-1 0 0,0 0 0,-1 0 0,-2 14 0,-21 55 0,17-59 0,1 0 0,1 1 0,-5 26 0,8 34-1365,2-56-5461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6.9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24575,'2'0'0,"0"2"0,0 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7.73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155 1 24575,'-1'1'0,"-1"0"0,1 1 0,-1-1 0,1 0 0,-1 0 0,1 0 0,-1 0 0,0-1 0,1 1 0,-1 0 0,0-1 0,0 1 0,0-1 0,-3 1 0,-8 3 0,-84 49 0,96-53 0,0 1 0,0-1 0,0 1 0,0 0 0,0-1 0,0 1 0,0 0 0,1-1 0,-1 1 0,0 0 0,0 0 0,1 0 0,-1 0 0,1 0 0,-1 0 0,0 0 0,1 0 0,0 0 0,-1 0 0,1 0 0,0 0 0,-1 0 0,1 0 0,0 0 0,0 0 0,0 0 0,0 0 0,0 0 0,0 1 0,0-1 0,0 0 0,1 0 0,-1 0 0,0 0 0,1 0 0,-1 0 0,1 0 0,-1 0 0,1 0 0,-1 0 0,2 1 0,3 7 0,1 0 0,0-1 0,11 13 0,-6-9 0,-3 2 0,-7-12 0,0 1 0,0-1 0,1 0 0,-1 0 0,1 0 0,-1 0 0,1 0 0,0 0 0,2 2 0,-1-4-1365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9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728 472 24575,'0'-3'0,"-1"0"0,0 0 0,0 0 0,1 0 0,-1 1 0,-1-1 0,1 0 0,0 0 0,-1 1 0,0-1 0,1 1 0,-4-4 0,-30-32 0,21 25 0,-18-17 0,-1 0 0,-50-33 0,-54-30 0,115 78 0,-2 1 0,0 2 0,0 0 0,-38-12 0,27 11 0,-46-25 0,69 32-227,0 0-1,0 0 1,0 2-1,-1-1 1,-19-3-1,21 6-6598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0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 3 24575,'0'-1'0,"-1"0"0,-4 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0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38 1 24575,'-3'0'0,"-4"2"0,-2 0 0,-1 2 0,1 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1.3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 1 24575,'-1'0'0,"-4"0"0,1 2 0,2 2 0,3 2 0,3 3 0,3 2 0,2 4 0,1 0 0,0 0 0,-2-2 0,-1-2 0,-1-2 0,-1-1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3.20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949 640 24575,'0'-8'0,"-1"0"0,0 0 0,-1 0 0,1 0 0,-2 0 0,1 1 0,-1-1 0,0 1 0,-1-1 0,-8-12 0,-5-5 0,-34-36 0,26 31 0,9 12 0,0 1 0,-1 0 0,-1 1 0,0 1 0,-2 1 0,1 0 0,-2 2 0,1 0 0,-27-10 0,21 9 0,0-1 0,-30-22 0,26 17 0,10 7 0,-34-14 0,-4-1 0,24 10 0,-58-20 0,53 23 0,-37-20 0,70 31 1,0 1-1,0 0 0,0 0 1,-1 0-1,1 1 0,0 0 1,-1 0-1,-6 0 1,-14-2-1370,17 2-5457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3.71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24575,'2'0'0,"1"2"0,-1 2 0,-2 2 0,-3 3 0,-3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4.06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44 1 24575,'-2'2'0,"-2"0"0,-3 2 0,1 2 0,-1 0 0,-2-1 0,0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4.4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24575,'0'2'0,"2"0"0,1 2 0,1 4 0,2 4 0,1 4 0,3 2 0,0 0 0,-2 0 0,-1-3 0,-1-3 0,-1-6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5:36.3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24575,'1'10'0,"0"-1"0,1 1 0,0-1 0,0 0 0,1 0 0,0 0 0,1 0 0,-1-1 0,2 1 0,-1-1 0,1 0 0,7 8 0,12 14 0,45 45 0,-47-52 0,16 22 0,-2 1 0,-1 1 0,37 72 0,-44-69 0,2-1 0,3-2 0,66 75 0,79 73 0,-150-167 0,1 3 0,61 48 0,-25-30 0,66 46 0,-25-34 0,160 66 0,85 16 0,-263-108 0,199 93 0,77 30 0,-337-149 0,33 11 0,-2 2 0,0 3 0,57 35 0,-19-5 0,3-3 0,125 45 0,217 55 0,-285-102 0,236 67 0,-266-87 0,149 16 0,-142-32 0,207 28 0,134 11 0,-371-49 0,1-5 0,167-22 0,489-114 0,-738 132 0,0-1 0,0 0 0,0-2 0,-1-1 0,-1 0 0,1-2 0,-1 0 0,-1-1 0,20-17 0,-9 6 0,0 2 0,2 1 0,0 2 0,1 1 0,58-21 0,183-43 0,-198 61 0,80-23 0,221-93 0,-170 45 0,214-131 0,-313 162 0,133-52 0,-193 91 0,71-42 0,-101 51 0,0-1 0,-1 0 0,0-1 0,-1-1 0,-1 0 0,20-27 0,17-22 0,63-60 0,-63 71 0,78-104 0,-105 123 0,-10 14 0,-1 0 0,0-1 0,-2-1 0,0 0 0,9-26 0,-10 14 0,-3 12 0,0 1 0,-2-1 0,-1 0 0,4-40 0,-7 45 0,-1 12 0,0 0 0,-1 0 0,0 0 0,0 0 0,0 0 0,-2-8 0,2 12 0,0 0 0,0 1 0,-1-1 0,1 0 0,0 1 0,-1-1 0,1 0 0,0 1 0,-1-1 0,1 1 0,-1-1 0,1 1 0,-1-1 0,1 1 0,-1-1 0,1 1 0,-1 0 0,0-1 0,1 1 0,-1 0 0,0-1 0,-1 1 0,1 0 0,-1 0 0,0 0 0,1 0 0,-1 0 0,1 0 0,-1 0 0,1 0 0,-1 1 0,0-1 0,1 1 0,-1-1 0,-1 2 0,-84 40 0,55-25 0,-54 20 0,5-10 0,32-13 0,1 3 0,0 2 0,-66 36 0,0 4-1365,99-49-5461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6.9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911 435 24575,'0'-5'0,"-1"1"0,1 0 0,-1-1 0,0 1 0,0 0 0,0-1 0,-1 1 0,0 0 0,1 0 0,-2 0 0,1 0 0,0 0 0,-6-6 0,-2-1 0,-1-1 0,-20-15 0,-4-4 0,11 10 0,0 1 0,-1 2 0,-48-28 0,-23-17 0,89 59 0,-1 0 0,1 0 0,0 1 0,-1 0 0,-10-3 0,-20-8 0,6-3 0,-1 0 0,-36-13 0,56 26 0,1 0 0,-1 1 0,-1 0 0,1 1 0,0 0 0,-21 1 0,-174 13-1365,198-12-5461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8.1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85 0 24575,'-3'5'0,"-1"-1"0,1 0 0,0 1 0,1 0 0,-1 0 0,-2 8 0,3-8 0,-1 1 0,1 0 0,-1-1 0,0 0 0,-5 7 0,2-6 0,1 0 0,0 0 0,0 1 0,0 0 0,-3 8 0,6-11 0,1 1 0,0-1 0,0 0 0,0 0 0,1 1 0,-1-1 0,1 1 0,0-1 0,0 0 0,1 1 0,1 5 0,0 0 0,0 0 0,1 0 0,1 0 0,0-1 0,0 1 0,1-1 0,0 0 0,1 0 0,0-1 0,10 12 0,-7-7 0,22 41-1365,-24-42-5461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5:37.37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24575,'5'0'0,"5"5"0,2 5 0,3 6 0,4 5 0,2 7 0,3 4 0,1 1 0,2-1 0,0-1 0,0-6 0,-4-3 0,-2-5 0,0-1 0,-4 2 0,1-3 0,0 1 0,-1-2-8191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5:59.3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8914 1957 24575,'-1'-7'0,"1"1"0,-1-1 0,0 1 0,0-1 0,-1 1 0,0 0 0,0-1 0,0 1 0,-1 0 0,0 0 0,0 1 0,-7-10 0,-2-1 0,-2 1 0,-26-24 0,17 18 0,-160-159 0,119 116 0,-125-112 0,30 33 0,122 104 0,21 21 0,0 0 0,-1 2 0,-1 0 0,-22-14 0,-25-12 0,-141-87 0,146 95 0,-1 2 0,-113-42 0,-449-160 0,337 122 0,-294-82 0,426 152 0,-2 7 0,-291-27 0,138 45 0,-8 0 0,-526-32 0,759 47 0,1 4 0,-1 3 0,1 4 0,1 4 0,-109 31 0,-33 26 0,-104 28 0,83-39 0,-293 79 0,413-98 0,2 4 0,-147 77 0,66-14 0,-255 129 0,344-179 0,3 5 0,-149 108 0,234-149-273,1 1 0,1 1 0,1 1 0,-28 37 0,44-49-6553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6:00.61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24575,'4'71'0,"4"-2"0,2 1 0,25 86 0,-17-79 0,19 67 0,-37-141 0,1 0 0,0 0 0,0 0 0,0 0 0,0-1 0,0 1 0,1 0 0,-1-1 0,1 1 0,0-1 0,0 1 0,0-1 0,0 0 0,0 0 0,1 0 0,3 3 0,-3-3 0,1-1 0,0 1 0,0-1 0,0 0 0,0 0 0,0 0 0,0-1 0,0 0 0,0 1 0,0-1 0,0-1 0,7 0 0,37-7 28,-1-3 1,74-25-1,-84 22-270,1 2 1,0 2-1,0 2 0,1 1 1,48-2-1,-64 9-6584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6:07.71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7950 1323 24575,'-1'-10'0,"0"-1"0,0 0 0,-1 1 0,-1-1 0,0 1 0,0 0 0,-1 0 0,0 0 0,-1 1 0,0-1 0,0 1 0,-1 0 0,-13-14 0,-7-7 0,-2 2 0,-42-34 0,49 44 0,13 12 0,-37-33 0,-47-51 0,66 66 0,-1 1 0,-1 1 0,-1 1 0,-1 2 0,-43-21 0,13 6 0,-78-42 0,-222-88 0,-163-14 0,120 81 0,-7 27 0,192 35 0,-399-46 0,430 68 0,-250 16 0,71 42 0,3 25 0,161-29 0,-25 5 0,3 11 0,-430 169 0,-171 184 0,778-383 0,1 3 0,2 1 0,1 2 0,2 2 0,1 2 0,2 2 0,-58 75 0,69-78 0,-158 197 0,162-211 0,-1-1 0,-1-2 0,-1 0 0,0-1 0,-37 17 0,27-15 0,1 2 0,-47 38 0,9 13 0,53-52 0,0-1 0,-1 0 0,-25 17 0,21-25-1365,6-10-5461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6:08.89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24575,'1'1'0,"0"-1"0,0 1 0,1-1 0,-1 1 0,0-1 0,0 1 0,0-1 0,0 1 0,0 0 0,0 0 0,0 0 0,0-1 0,0 1 0,-1 0 0,1 0 0,0 0 0,0 0 0,0 3 0,15 26 0,-11-19 0,19 36 0,-3 1 0,-2 1 0,-2 1 0,-2 0 0,11 67 0,-14-32 0,-4 1 0,-3 126 0,-5-211 0,0 1 0,0 0 0,0 0 0,0 0 0,0-1 0,0 1 0,0 0 0,1 0 0,-1 0 0,1-1 0,-1 1 0,1 0 0,0 0 0,-1-1 0,1 1 0,0-1 0,0 1 0,0-1 0,0 1 0,1-1 0,1 2 0,-1-2 0,0 0 0,0 0 0,1-1 0,-1 1 0,0-1 0,0 0 0,1 1 0,-1-1 0,0 0 0,1-1 0,-1 1 0,0 0 0,1-1 0,-1 1 0,0-1 0,0 1 0,5-3 0,192-80 0,29-9 0,-170 76-1365,-11 5-5461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29:45.5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24575,'5'1'0,"-1"1"0,0 0 0,1 0 0,-1 0 0,0 1 0,0-1 0,0 1 0,5 4 0,6 4 0,2-1 0,-2 1 0,1 0 0,16 17 0,41 30 0,-32-28 0,-23-14 0,28 31 0,9 7 0,43 36 0,17 6 0,-91-73 0,-12-12 0,-1 0 0,19 12 0,7 5 0,57 55 0,-63-53 0,2-1 0,46 31 0,43 33 0,-93-68 0,2-1 0,0-2 0,54 30 0,-52-37 0,-2 2 0,0 1 0,-1 1 0,-1 1 0,-1 2 0,28 28 0,220 211 0,-180-174 0,-66-61 0,0 1 0,-2 1 0,0 1 0,23 35 0,-15-16 0,43 45 0,-26-32 0,-40-43 0,-11-14 0,-1-1 0,1 0 0,0 0 0,0 0 0,0 0 0,0-1 0,1 1 0,-1-1 0,1 1 0,-1-1 0,1 0 0,0 0 0,0 0 0,0 0 0,4 2 0,-18-15-1365,1 5-5461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http://xmlstar.sourceforge.net/doc/UG/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22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-P "DAT.*\.</a:t>
            </a:r>
            <a:r>
              <a:rPr lang="en-US" dirty="0" err="1"/>
              <a:t>tmp</a:t>
            </a:r>
            <a:r>
              <a:rPr lang="en-US" dirty="0"/>
              <a:t>"  UsnJrnl2Csv/UsnJrnl_2020-11-28_12-15-14.csv --color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056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fls</a:t>
            </a:r>
            <a:r>
              <a:rPr lang="en-US" dirty="0"/>
              <a:t> -o 206848 cfreds_2015_data_leakage_pc.dd</a:t>
            </a:r>
          </a:p>
          <a:p>
            <a:r>
              <a:rPr lang="en-US" dirty="0"/>
              <a:t>http://az4n6.blogspot.com/2015/09/whos-your-master-mft-parsers-reviewed.html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3696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fls</a:t>
            </a:r>
            <a:r>
              <a:rPr lang="en-US" dirty="0"/>
              <a:t> -o 206848 cfreds_2015_data_leakage_pc.dd</a:t>
            </a:r>
          </a:p>
          <a:p>
            <a:r>
              <a:rPr lang="en-US" dirty="0"/>
              <a:t>http://az4n6.blogspot.com/2015/09/whos-your-master-mft-parsers-reviewed.html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269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https://countuponsecurity.com/2015/11/10/digital-forensics-ntfs-metadata-timeline-creation/</a:t>
            </a:r>
          </a:p>
          <a:p>
            <a:r>
              <a:rPr lang="en-US" dirty="0"/>
              <a:t>https://flatcap.org/linux-ntfs/ntfs/attributes/standard_information.html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2310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icat</a:t>
            </a:r>
            <a:r>
              <a:rPr lang="en-US" dirty="0"/>
              <a:t> -o 206848 cfreds_2015_data_leakage_pc.dd 0 &gt; </a:t>
            </a:r>
            <a:r>
              <a:rPr lang="en-US" dirty="0" err="1"/>
              <a:t>mft</a:t>
            </a:r>
            <a:r>
              <a:rPr lang="en-US" dirty="0"/>
              <a:t>/</a:t>
            </a:r>
            <a:r>
              <a:rPr lang="en-US" dirty="0" err="1"/>
              <a:t>mft.bin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539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pip install </a:t>
            </a:r>
            <a:r>
              <a:rPr lang="en-US" dirty="0" err="1"/>
              <a:t>analyzeMFT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467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awk</a:t>
            </a:r>
            <a:r>
              <a:rPr lang="en-US" dirty="0"/>
              <a:t> -e '$1 ~/informant.*\/Burn/ {print $1}'   </a:t>
            </a:r>
            <a:r>
              <a:rPr lang="en-US" dirty="0" err="1"/>
              <a:t>mft</a:t>
            </a:r>
            <a:r>
              <a:rPr lang="en-US" dirty="0"/>
              <a:t>/mft.csv </a:t>
            </a:r>
          </a:p>
          <a:p>
            <a:r>
              <a:rPr lang="en-US" dirty="0"/>
              <a:t>"Record </a:t>
            </a:r>
            <a:r>
              <a:rPr lang="en-US" dirty="0" err="1"/>
              <a:t>Number","Good","Active","Record</a:t>
            </a:r>
            <a:r>
              <a:rPr lang="en-US" dirty="0"/>
              <a:t> </a:t>
            </a:r>
            <a:r>
              <a:rPr lang="en-US" dirty="0" err="1"/>
              <a:t>type","Sequence</a:t>
            </a:r>
            <a:r>
              <a:rPr lang="en-US" dirty="0"/>
              <a:t> </a:t>
            </a:r>
            <a:r>
              <a:rPr lang="en-US" dirty="0" err="1"/>
              <a:t>Number","Parent</a:t>
            </a:r>
            <a:r>
              <a:rPr lang="en-US" dirty="0"/>
              <a:t> File Rec. #","Parent File Rec. Seq. #","Filename #1","Std Info Creation date","</a:t>
            </a:r>
            <a:r>
              <a:rPr lang="en-US" dirty="0" err="1"/>
              <a:t>Std</a:t>
            </a:r>
            <a:r>
              <a:rPr lang="en-US" dirty="0"/>
              <a:t> Info Modification date","</a:t>
            </a:r>
            <a:r>
              <a:rPr lang="en-US" dirty="0" err="1"/>
              <a:t>Std</a:t>
            </a:r>
            <a:r>
              <a:rPr lang="en-US" dirty="0"/>
              <a:t> Info Access date","</a:t>
            </a:r>
            <a:r>
              <a:rPr lang="en-US" dirty="0" err="1"/>
              <a:t>Std</a:t>
            </a:r>
            <a:r>
              <a:rPr lang="en-US" dirty="0"/>
              <a:t> Info Entry </a:t>
            </a:r>
            <a:r>
              <a:rPr lang="en-US" dirty="0" err="1"/>
              <a:t>date","FN</a:t>
            </a:r>
            <a:r>
              <a:rPr lang="en-US" dirty="0"/>
              <a:t> Info Creation </a:t>
            </a:r>
            <a:r>
              <a:rPr lang="en-US" dirty="0" err="1"/>
              <a:t>date","FN</a:t>
            </a:r>
            <a:r>
              <a:rPr lang="en-US" dirty="0"/>
              <a:t> Info Modification </a:t>
            </a:r>
            <a:r>
              <a:rPr lang="en-US" dirty="0" err="1"/>
              <a:t>date","FN</a:t>
            </a:r>
            <a:r>
              <a:rPr lang="en-US" dirty="0"/>
              <a:t> Info Access </a:t>
            </a:r>
            <a:r>
              <a:rPr lang="en-US" dirty="0" err="1"/>
              <a:t>date","FN</a:t>
            </a:r>
            <a:r>
              <a:rPr lang="en-US" dirty="0"/>
              <a:t> Info Entry </a:t>
            </a:r>
            <a:r>
              <a:rPr lang="en-US" dirty="0" err="1"/>
              <a:t>date","Object</a:t>
            </a:r>
            <a:r>
              <a:rPr lang="en-US" dirty="0"/>
              <a:t> </a:t>
            </a:r>
            <a:r>
              <a:rPr lang="en-US" dirty="0" err="1"/>
              <a:t>ID","Birth</a:t>
            </a:r>
            <a:r>
              <a:rPr lang="en-US" dirty="0"/>
              <a:t> Volume </a:t>
            </a:r>
            <a:r>
              <a:rPr lang="en-US" dirty="0" err="1"/>
              <a:t>ID","Birth</a:t>
            </a:r>
            <a:r>
              <a:rPr lang="en-US" dirty="0"/>
              <a:t> Object </a:t>
            </a:r>
            <a:r>
              <a:rPr lang="en-US" dirty="0" err="1"/>
              <a:t>ID","Birth</a:t>
            </a:r>
            <a:r>
              <a:rPr lang="en-US" dirty="0"/>
              <a:t> Domain </a:t>
            </a:r>
            <a:r>
              <a:rPr lang="en-US" dirty="0" err="1"/>
              <a:t>ID","Filename</a:t>
            </a:r>
            <a:r>
              <a:rPr lang="en-US" dirty="0"/>
              <a:t> #2","FN Info Creation </a:t>
            </a:r>
            <a:r>
              <a:rPr lang="en-US" dirty="0" err="1"/>
              <a:t>date","FN</a:t>
            </a:r>
            <a:r>
              <a:rPr lang="en-US" dirty="0"/>
              <a:t> Info Modify </a:t>
            </a:r>
            <a:r>
              <a:rPr lang="en-US" dirty="0" err="1"/>
              <a:t>date","FN</a:t>
            </a:r>
            <a:r>
              <a:rPr lang="en-US" dirty="0"/>
              <a:t> Info Access </a:t>
            </a:r>
            <a:r>
              <a:rPr lang="en-US" dirty="0" err="1"/>
              <a:t>date","FN</a:t>
            </a:r>
            <a:r>
              <a:rPr lang="en-US" dirty="0"/>
              <a:t> Info Entry </a:t>
            </a:r>
            <a:r>
              <a:rPr lang="en-US" dirty="0" err="1"/>
              <a:t>date","Filename</a:t>
            </a:r>
            <a:r>
              <a:rPr lang="en-US" dirty="0"/>
              <a:t> #3","FN Info Creation </a:t>
            </a:r>
            <a:r>
              <a:rPr lang="en-US" dirty="0" err="1"/>
              <a:t>date","FN</a:t>
            </a:r>
            <a:r>
              <a:rPr lang="en-US" dirty="0"/>
              <a:t> Info Modify </a:t>
            </a:r>
            <a:r>
              <a:rPr lang="en-US" dirty="0" err="1"/>
              <a:t>date","FN</a:t>
            </a:r>
            <a:r>
              <a:rPr lang="en-US" dirty="0"/>
              <a:t> Info Access </a:t>
            </a:r>
            <a:r>
              <a:rPr lang="en-US" dirty="0" err="1"/>
              <a:t>date","FN</a:t>
            </a:r>
            <a:r>
              <a:rPr lang="en-US" dirty="0"/>
              <a:t> Info Entry </a:t>
            </a:r>
            <a:r>
              <a:rPr lang="en-US" dirty="0" err="1"/>
              <a:t>date","Filename</a:t>
            </a:r>
            <a:r>
              <a:rPr lang="en-US" dirty="0"/>
              <a:t> #4","FN Info Creation </a:t>
            </a:r>
            <a:r>
              <a:rPr lang="en-US" dirty="0" err="1"/>
              <a:t>date","FN</a:t>
            </a:r>
            <a:r>
              <a:rPr lang="en-US" dirty="0"/>
              <a:t> Info Modify </a:t>
            </a:r>
            <a:r>
              <a:rPr lang="en-US" dirty="0" err="1"/>
              <a:t>date","FN</a:t>
            </a:r>
            <a:r>
              <a:rPr lang="en-US" dirty="0"/>
              <a:t> Info Access </a:t>
            </a:r>
            <a:r>
              <a:rPr lang="en-US" dirty="0" err="1"/>
              <a:t>date","FN</a:t>
            </a:r>
            <a:r>
              <a:rPr lang="en-US" dirty="0"/>
              <a:t> Info Entry </a:t>
            </a:r>
            <a:r>
              <a:rPr lang="en-US" dirty="0" err="1"/>
              <a:t>date","Standard</a:t>
            </a:r>
            <a:r>
              <a:rPr lang="en-US" dirty="0"/>
              <a:t> </a:t>
            </a:r>
            <a:r>
              <a:rPr lang="en-US" dirty="0" err="1"/>
              <a:t>Information","Attribute</a:t>
            </a:r>
            <a:r>
              <a:rPr lang="en-US" dirty="0"/>
              <a:t> </a:t>
            </a:r>
            <a:r>
              <a:rPr lang="en-US" dirty="0" err="1"/>
              <a:t>List","Filename","Object</a:t>
            </a:r>
            <a:r>
              <a:rPr lang="en-US" dirty="0"/>
              <a:t> </a:t>
            </a:r>
            <a:r>
              <a:rPr lang="en-US" dirty="0" err="1"/>
              <a:t>ID","Volume</a:t>
            </a:r>
            <a:r>
              <a:rPr lang="en-US" dirty="0"/>
              <a:t> </a:t>
            </a:r>
            <a:r>
              <a:rPr lang="en-US" dirty="0" err="1"/>
              <a:t>Name","Volume</a:t>
            </a:r>
            <a:r>
              <a:rPr lang="en-US" dirty="0"/>
              <a:t> </a:t>
            </a:r>
            <a:r>
              <a:rPr lang="en-US" dirty="0" err="1"/>
              <a:t>Info","Data","Index</a:t>
            </a:r>
            <a:r>
              <a:rPr lang="en-US" dirty="0"/>
              <a:t> </a:t>
            </a:r>
            <a:r>
              <a:rPr lang="en-US" dirty="0" err="1"/>
              <a:t>Root","Index</a:t>
            </a:r>
            <a:r>
              <a:rPr lang="en-US" dirty="0"/>
              <a:t> </a:t>
            </a:r>
            <a:r>
              <a:rPr lang="en-US" dirty="0" err="1"/>
              <a:t>Allocation","Bitmap","Reparse</a:t>
            </a:r>
            <a:r>
              <a:rPr lang="en-US" dirty="0"/>
              <a:t> </a:t>
            </a:r>
            <a:r>
              <a:rPr lang="en-US" dirty="0" err="1"/>
              <a:t>Point","EA</a:t>
            </a:r>
            <a:r>
              <a:rPr lang="en-US" dirty="0"/>
              <a:t> </a:t>
            </a:r>
            <a:r>
              <a:rPr lang="en-US" dirty="0" err="1"/>
              <a:t>Information","EA","Property</a:t>
            </a:r>
            <a:r>
              <a:rPr lang="en-US" dirty="0"/>
              <a:t> </a:t>
            </a:r>
            <a:r>
              <a:rPr lang="en-US" dirty="0" err="1"/>
              <a:t>Set","Logged</a:t>
            </a:r>
            <a:r>
              <a:rPr lang="en-US" dirty="0"/>
              <a:t> Utility </a:t>
            </a:r>
            <a:r>
              <a:rPr lang="en-US" dirty="0" err="1"/>
              <a:t>Stream","Log</a:t>
            </a:r>
            <a:r>
              <a:rPr lang="en-US" dirty="0"/>
              <a:t>/</a:t>
            </a:r>
            <a:r>
              <a:rPr lang="en-US" dirty="0" err="1"/>
              <a:t>Notes","STF</a:t>
            </a:r>
            <a:r>
              <a:rPr lang="en-US" dirty="0"/>
              <a:t> FN Shift","</a:t>
            </a:r>
            <a:r>
              <a:rPr lang="en-US" dirty="0" err="1"/>
              <a:t>uSec</a:t>
            </a:r>
            <a:r>
              <a:rPr lang="en-US" dirty="0"/>
              <a:t> </a:t>
            </a:r>
            <a:r>
              <a:rPr lang="en-US" dirty="0" err="1"/>
              <a:t>Zero","ADS</a:t>
            </a:r>
            <a:r>
              <a:rPr lang="en-US" dirty="0"/>
              <a:t>"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937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 </a:t>
            </a:r>
            <a:r>
              <a:rPr lang="en-US" dirty="0" err="1"/>
              <a:t>mft</a:t>
            </a:r>
            <a:r>
              <a:rPr lang="en-US" dirty="0"/>
              <a:t>/mft.csv | head -n1 | </a:t>
            </a:r>
            <a:r>
              <a:rPr lang="en-US" dirty="0" err="1"/>
              <a:t>awk</a:t>
            </a:r>
            <a:r>
              <a:rPr lang="en-US" dirty="0"/>
              <a:t> '{split($0,a,","); print a[1],a[4],a[6]}‘</a:t>
            </a:r>
          </a:p>
          <a:p>
            <a:r>
              <a:rPr lang="en-US" dirty="0" err="1"/>
              <a:t>awk</a:t>
            </a:r>
            <a:r>
              <a:rPr lang="en-US" dirty="0"/>
              <a:t>  '/informant.*\/Burn/   {split($0,a,","); print a[1],a[4],a[6],a[8], a[11]}' </a:t>
            </a:r>
            <a:r>
              <a:rPr lang="en-US" dirty="0" err="1"/>
              <a:t>mft</a:t>
            </a:r>
            <a:r>
              <a:rPr lang="en-US" dirty="0"/>
              <a:t>/mft.csv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65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-P "\|21921\|"  UsnJrnl2Csv/UsnJrnl_2020-11-28_12-15-14.csv –color</a:t>
            </a:r>
          </a:p>
          <a:p>
            <a:r>
              <a:rPr lang="en-US" dirty="0"/>
              <a:t>https://docs.microsoft.com/en-us/windows/win32/api/winioctl/ns-winioctl-usn_record_v2?redirectedfrom=MSDN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862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http://forensicinsight.org/wp-content/uploads/2013/06/F-INSIGHT-NTFS-Log-TrackerEnglish.pdf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69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https://secureartisan.wordpress.com/2012/06/04/windows-7-cddvd-burning/#:~:text=Event%20ID%20133.&amp;text=While%20there%20is%20no%20supporting,does%20not%20trigger%20this%20event.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113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https://digital-forensics.sans.org/summit-archives/DFIR_Summit/File-System-Journaling-Forensics-Theory-Procedures-and-Analysis-Impacts-David-Cowen-with-Matthew-Seyer.pdf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7603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http://forensicinsight.org/wp-content/uploads/2013/06/F-INSIGHT-NTFS-Log-TrackerEnglish.pdf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6839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clone https://github.com/jschicht/LogFileParser.git</a:t>
            </a:r>
          </a:p>
          <a:p>
            <a:r>
              <a:rPr lang="en-US" dirty="0"/>
              <a:t>wine </a:t>
            </a:r>
            <a:r>
              <a:rPr lang="en-US" dirty="0" err="1"/>
              <a:t>LogFileParser</a:t>
            </a:r>
            <a:r>
              <a:rPr lang="en-US" dirty="0"/>
              <a:t>/LogFileParser.exe -h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794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grep -P "D\:" </a:t>
            </a:r>
            <a:r>
              <a:rPr lang="en-US" dirty="0" err="1"/>
              <a:t>AutomaticDestinations</a:t>
            </a:r>
            <a:r>
              <a:rPr lang="en-US" dirty="0"/>
              <a:t>/20201126160358_AutomaticDestinations.csv --color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39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https://www.howtogeek.com/689705/how-to-burn-a-cd-or-dvd-on-windows-10/#:~:text=Log%20into%20your%20Windows%20machine,to%20handle%20writing%20the%20disc.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275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hivexsh</a:t>
            </a:r>
            <a:r>
              <a:rPr lang="en-US" dirty="0"/>
              <a:t> NTUSER_informant.DAT</a:t>
            </a:r>
          </a:p>
          <a:p>
            <a:r>
              <a:rPr lang="en-US" dirty="0"/>
              <a:t>cd Software\Microsoft\Windows\</a:t>
            </a:r>
            <a:r>
              <a:rPr lang="en-US" dirty="0" err="1"/>
              <a:t>CurrentVersion</a:t>
            </a:r>
            <a:r>
              <a:rPr lang="en-US" dirty="0"/>
              <a:t>\Explorer\CD Burning\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686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cp</a:t>
            </a:r>
            <a:r>
              <a:rPr lang="en-US" dirty="0"/>
              <a:t> /media/root/C8CA0C8DCA0C7A48/Windows/System32/</a:t>
            </a:r>
            <a:r>
              <a:rPr lang="en-US" dirty="0" err="1"/>
              <a:t>winevt</a:t>
            </a:r>
            <a:r>
              <a:rPr lang="en-US" dirty="0"/>
              <a:t>/Logs/</a:t>
            </a:r>
            <a:r>
              <a:rPr lang="en-US" dirty="0" err="1"/>
              <a:t>System.evtx</a:t>
            </a:r>
            <a:r>
              <a:rPr lang="en-US" dirty="0"/>
              <a:t>  </a:t>
            </a:r>
            <a:r>
              <a:rPr lang="en-US" dirty="0" err="1"/>
              <a:t>event_log</a:t>
            </a:r>
            <a:r>
              <a:rPr lang="en-US" dirty="0"/>
              <a:t>/</a:t>
            </a:r>
          </a:p>
          <a:p>
            <a:r>
              <a:rPr lang="en-US" dirty="0"/>
              <a:t>evtx_dump.py </a:t>
            </a:r>
            <a:r>
              <a:rPr lang="en-US" dirty="0" err="1"/>
              <a:t>event_log</a:t>
            </a:r>
            <a:r>
              <a:rPr lang="en-US" dirty="0"/>
              <a:t>/</a:t>
            </a:r>
            <a:r>
              <a:rPr lang="en-US" dirty="0" err="1"/>
              <a:t>System.evtx</a:t>
            </a:r>
            <a:r>
              <a:rPr lang="en-US" dirty="0"/>
              <a:t> &gt; </a:t>
            </a:r>
            <a:r>
              <a:rPr lang="en-US" dirty="0" err="1"/>
              <a:t>event_log</a:t>
            </a:r>
            <a:r>
              <a:rPr lang="en-US" dirty="0"/>
              <a:t>/System_evtx.xml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99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-P "&lt;Provider Name=\"</a:t>
            </a:r>
            <a:r>
              <a:rPr lang="en-US" dirty="0" err="1"/>
              <a:t>cdrom</a:t>
            </a:r>
            <a:r>
              <a:rPr lang="en-US" dirty="0"/>
              <a:t>\"" </a:t>
            </a:r>
            <a:r>
              <a:rPr lang="en-US" dirty="0" err="1"/>
              <a:t>event_log</a:t>
            </a:r>
            <a:r>
              <a:rPr lang="en-US" dirty="0"/>
              <a:t>/System_evtx.xml -B 1 -A 10 --color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385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hivexsh</a:t>
            </a:r>
            <a:r>
              <a:rPr lang="en-US" dirty="0"/>
              <a:t> NTUSER_informant.DAT</a:t>
            </a:r>
          </a:p>
          <a:p>
            <a:r>
              <a:rPr lang="en-US" dirty="0"/>
              <a:t>cd Software\Microsoft\Windows\</a:t>
            </a:r>
            <a:r>
              <a:rPr lang="en-US" dirty="0" err="1"/>
              <a:t>CurrentVersion</a:t>
            </a:r>
            <a:r>
              <a:rPr lang="en-US" dirty="0"/>
              <a:t>\Explorer\CD Burning\</a:t>
            </a:r>
            <a:r>
              <a:rPr lang="en-US" dirty="0" err="1"/>
              <a:t>StagingInfo</a:t>
            </a:r>
            <a:r>
              <a:rPr lang="en-US" dirty="0"/>
              <a:t>\Volume{c9a1c044-d2d7-11e4-9dae-806e6f6e6963}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695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cd Software\Microsoft\Windows\</a:t>
            </a:r>
            <a:r>
              <a:rPr lang="en-US" dirty="0" err="1"/>
              <a:t>CurrentVersion</a:t>
            </a:r>
            <a:r>
              <a:rPr lang="en-US" dirty="0"/>
              <a:t>\Explorer\CD Burning\</a:t>
            </a:r>
            <a:r>
              <a:rPr lang="en-US" dirty="0" err="1"/>
              <a:t>StagingInfo</a:t>
            </a:r>
            <a:r>
              <a:rPr lang="en-US" dirty="0"/>
              <a:t>\Volume{c9a1c044-d2d7-11e4-9dae-806e6f6e6963}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09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ls /media/root/C8CA0C8DCA0C7A48/Users/informant/</a:t>
            </a:r>
            <a:r>
              <a:rPr lang="en-US" dirty="0" err="1"/>
              <a:t>AppData</a:t>
            </a:r>
            <a:r>
              <a:rPr lang="en-US" dirty="0"/>
              <a:t>/Local/Microsoft/Windows/Burn/Burn/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fls</a:t>
            </a:r>
            <a:r>
              <a:rPr lang="en-US" dirty="0"/>
              <a:t> -</a:t>
            </a:r>
            <a:r>
              <a:rPr lang="en-US" dirty="0" err="1"/>
              <a:t>rdF</a:t>
            </a:r>
            <a:r>
              <a:rPr lang="en-US" dirty="0"/>
              <a:t> -o 206848 cfreds_2015_data_leakage_pc.dd | grep -P "/Burn"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95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customXml" Target="../ink/ink5.xml"/><Relationship Id="rId18" Type="http://schemas.openxmlformats.org/officeDocument/2006/relationships/image" Target="../media/image42.png"/><Relationship Id="rId3" Type="http://schemas.openxmlformats.org/officeDocument/2006/relationships/image" Target="../media/image34.png"/><Relationship Id="rId7" Type="http://schemas.openxmlformats.org/officeDocument/2006/relationships/customXml" Target="../ink/ink2.xml"/><Relationship Id="rId12" Type="http://schemas.openxmlformats.org/officeDocument/2006/relationships/image" Target="../media/image39.png"/><Relationship Id="rId17" Type="http://schemas.openxmlformats.org/officeDocument/2006/relationships/customXml" Target="../ink/ink7.xml"/><Relationship Id="rId2" Type="http://schemas.openxmlformats.org/officeDocument/2006/relationships/image" Target="../media/image33.png"/><Relationship Id="rId16" Type="http://schemas.openxmlformats.org/officeDocument/2006/relationships/image" Target="../media/image41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38.png"/><Relationship Id="rId19" Type="http://schemas.openxmlformats.org/officeDocument/2006/relationships/customXml" Target="../ink/ink8.xml"/><Relationship Id="rId4" Type="http://schemas.openxmlformats.org/officeDocument/2006/relationships/image" Target="../media/image35.png"/><Relationship Id="rId9" Type="http://schemas.openxmlformats.org/officeDocument/2006/relationships/customXml" Target="../ink/ink3.xml"/><Relationship Id="rId1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4.xml"/><Relationship Id="rId18" Type="http://schemas.openxmlformats.org/officeDocument/2006/relationships/image" Target="../media/image420.png"/><Relationship Id="rId26" Type="http://schemas.openxmlformats.org/officeDocument/2006/relationships/image" Target="../media/image46.png"/><Relationship Id="rId39" Type="http://schemas.openxmlformats.org/officeDocument/2006/relationships/customXml" Target="../ink/ink27.xml"/><Relationship Id="rId21" Type="http://schemas.openxmlformats.org/officeDocument/2006/relationships/customXml" Target="../ink/ink18.xml"/><Relationship Id="rId34" Type="http://schemas.openxmlformats.org/officeDocument/2006/relationships/image" Target="../media/image50.png"/><Relationship Id="rId42" Type="http://schemas.openxmlformats.org/officeDocument/2006/relationships/image" Target="../media/image54.png"/><Relationship Id="rId47" Type="http://schemas.openxmlformats.org/officeDocument/2006/relationships/customXml" Target="../ink/ink31.xml"/><Relationship Id="rId7" Type="http://schemas.openxmlformats.org/officeDocument/2006/relationships/customXml" Target="../ink/ink11.xml"/><Relationship Id="rId2" Type="http://schemas.openxmlformats.org/officeDocument/2006/relationships/image" Target="../media/image45.png"/><Relationship Id="rId16" Type="http://schemas.openxmlformats.org/officeDocument/2006/relationships/image" Target="../media/image410.png"/><Relationship Id="rId29" Type="http://schemas.openxmlformats.org/officeDocument/2006/relationships/customXml" Target="../ink/ink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0.png"/><Relationship Id="rId11" Type="http://schemas.openxmlformats.org/officeDocument/2006/relationships/customXml" Target="../ink/ink13.xml"/><Relationship Id="rId24" Type="http://schemas.openxmlformats.org/officeDocument/2006/relationships/image" Target="../media/image450.png"/><Relationship Id="rId32" Type="http://schemas.openxmlformats.org/officeDocument/2006/relationships/image" Target="../media/image49.png"/><Relationship Id="rId37" Type="http://schemas.openxmlformats.org/officeDocument/2006/relationships/customXml" Target="../ink/ink26.xml"/><Relationship Id="rId40" Type="http://schemas.openxmlformats.org/officeDocument/2006/relationships/image" Target="../media/image53.png"/><Relationship Id="rId45" Type="http://schemas.openxmlformats.org/officeDocument/2006/relationships/customXml" Target="../ink/ink30.xml"/><Relationship Id="rId5" Type="http://schemas.openxmlformats.org/officeDocument/2006/relationships/customXml" Target="../ink/ink10.xml"/><Relationship Id="rId15" Type="http://schemas.openxmlformats.org/officeDocument/2006/relationships/customXml" Target="../ink/ink15.xml"/><Relationship Id="rId23" Type="http://schemas.openxmlformats.org/officeDocument/2006/relationships/customXml" Target="../ink/ink19.xml"/><Relationship Id="rId28" Type="http://schemas.openxmlformats.org/officeDocument/2006/relationships/image" Target="../media/image47.png"/><Relationship Id="rId36" Type="http://schemas.openxmlformats.org/officeDocument/2006/relationships/image" Target="../media/image51.png"/><Relationship Id="rId10" Type="http://schemas.openxmlformats.org/officeDocument/2006/relationships/image" Target="../media/image380.png"/><Relationship Id="rId19" Type="http://schemas.openxmlformats.org/officeDocument/2006/relationships/customXml" Target="../ink/ink17.xml"/><Relationship Id="rId31" Type="http://schemas.openxmlformats.org/officeDocument/2006/relationships/customXml" Target="../ink/ink23.xml"/><Relationship Id="rId44" Type="http://schemas.openxmlformats.org/officeDocument/2006/relationships/image" Target="../media/image55.png"/><Relationship Id="rId4" Type="http://schemas.openxmlformats.org/officeDocument/2006/relationships/image" Target="../media/image350.png"/><Relationship Id="rId9" Type="http://schemas.openxmlformats.org/officeDocument/2006/relationships/customXml" Target="../ink/ink12.xml"/><Relationship Id="rId14" Type="http://schemas.openxmlformats.org/officeDocument/2006/relationships/image" Target="../media/image400.png"/><Relationship Id="rId22" Type="http://schemas.openxmlformats.org/officeDocument/2006/relationships/image" Target="../media/image440.png"/><Relationship Id="rId27" Type="http://schemas.openxmlformats.org/officeDocument/2006/relationships/customXml" Target="../ink/ink21.xml"/><Relationship Id="rId30" Type="http://schemas.openxmlformats.org/officeDocument/2006/relationships/image" Target="../media/image48.png"/><Relationship Id="rId35" Type="http://schemas.openxmlformats.org/officeDocument/2006/relationships/customXml" Target="../ink/ink25.xml"/><Relationship Id="rId43" Type="http://schemas.openxmlformats.org/officeDocument/2006/relationships/customXml" Target="../ink/ink29.xml"/><Relationship Id="rId48" Type="http://schemas.openxmlformats.org/officeDocument/2006/relationships/image" Target="../media/image57.png"/><Relationship Id="rId8" Type="http://schemas.openxmlformats.org/officeDocument/2006/relationships/image" Target="../media/image370.png"/><Relationship Id="rId3" Type="http://schemas.openxmlformats.org/officeDocument/2006/relationships/customXml" Target="../ink/ink9.xml"/><Relationship Id="rId12" Type="http://schemas.openxmlformats.org/officeDocument/2006/relationships/image" Target="../media/image390.png"/><Relationship Id="rId17" Type="http://schemas.openxmlformats.org/officeDocument/2006/relationships/customXml" Target="../ink/ink16.xml"/><Relationship Id="rId25" Type="http://schemas.openxmlformats.org/officeDocument/2006/relationships/customXml" Target="../ink/ink20.xml"/><Relationship Id="rId33" Type="http://schemas.openxmlformats.org/officeDocument/2006/relationships/customXml" Target="../ink/ink24.xml"/><Relationship Id="rId38" Type="http://schemas.openxmlformats.org/officeDocument/2006/relationships/image" Target="../media/image52.png"/><Relationship Id="rId46" Type="http://schemas.openxmlformats.org/officeDocument/2006/relationships/image" Target="../media/image56.png"/><Relationship Id="rId20" Type="http://schemas.openxmlformats.org/officeDocument/2006/relationships/image" Target="../media/image430.png"/><Relationship Id="rId41" Type="http://schemas.openxmlformats.org/officeDocument/2006/relationships/customXml" Target="../ink/ink2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Investigate Data Leakage Case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Keywords: CD burn, $MFT, $MFT log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77" y="1151106"/>
            <a:ext cx="10691787" cy="13336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77" y="3544328"/>
            <a:ext cx="10496474" cy="15102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3377" y="766354"/>
            <a:ext cx="770313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staging folder but nothing there because all files will be deleted after burn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3377" y="3174996"/>
            <a:ext cx="706315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deleted staging folder (not completed results, see next questions)</a:t>
            </a:r>
          </a:p>
        </p:txBody>
      </p:sp>
    </p:spTree>
    <p:extLst>
      <p:ext uri="{BB962C8B-B14F-4D97-AF65-F5344CB8AC3E}">
        <p14:creationId xmlns:p14="http://schemas.microsoft.com/office/powerpoint/2010/main" val="1032879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USN Journal file analysis </a:t>
            </a:r>
            <a:r>
              <a:rPr lang="en-US" sz="3600" i="1" dirty="0">
                <a:solidFill>
                  <a:srgbClr val="7030A0"/>
                </a:solidFill>
              </a:rPr>
              <a:t>(\$Extend\$</a:t>
            </a:r>
            <a:r>
              <a:rPr lang="en-US" sz="3600" i="1" dirty="0" err="1">
                <a:solidFill>
                  <a:srgbClr val="7030A0"/>
                </a:solidFill>
              </a:rPr>
              <a:t>UsnJrnl</a:t>
            </a:r>
            <a:r>
              <a:rPr lang="en-US" sz="3600" i="1" dirty="0">
                <a:solidFill>
                  <a:srgbClr val="7030A0"/>
                </a:solidFill>
              </a:rPr>
              <a:t>·$J </a:t>
            </a:r>
            <a:r>
              <a:rPr lang="en-US" dirty="0"/>
              <a:t>)</a:t>
            </a:r>
          </a:p>
        </p:txBody>
      </p:sp>
      <p:sp>
        <p:nvSpPr>
          <p:cNvPr id="3" name="Rectangle 2"/>
          <p:cNvSpPr/>
          <p:nvPr/>
        </p:nvSpPr>
        <p:spPr>
          <a:xfrm>
            <a:off x="838200" y="1506022"/>
            <a:ext cx="6049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rgbClr val="7030A0"/>
                </a:solidFill>
              </a:rPr>
              <a:t>DAT#####.tmp, DAT#####.tmp, FIL#####.tmp, POST#####.tmp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69451"/>
            <a:ext cx="9053345" cy="27815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2229394"/>
            <a:ext cx="658237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when the suspect burns CD-R with the pattern </a:t>
            </a:r>
            <a:r>
              <a:rPr lang="nl-NL" dirty="0">
                <a:solidFill>
                  <a:srgbClr val="7030A0"/>
                </a:solidFill>
              </a:rPr>
              <a:t>DAT#####.tmp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D9A163-9BDC-4D36-BC16-626D4B7C5A08}"/>
              </a:ext>
            </a:extLst>
          </p:cNvPr>
          <p:cNvSpPr txBox="1"/>
          <p:nvPr/>
        </p:nvSpPr>
        <p:spPr>
          <a:xfrm>
            <a:off x="1193370" y="5795844"/>
            <a:ext cx="8449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Can we recover .</a:t>
            </a:r>
            <a:r>
              <a:rPr lang="en-US" dirty="0" err="1">
                <a:solidFill>
                  <a:srgbClr val="FF0000"/>
                </a:solidFill>
              </a:rPr>
              <a:t>tmp</a:t>
            </a:r>
            <a:r>
              <a:rPr lang="en-US" dirty="0">
                <a:solidFill>
                  <a:srgbClr val="FF0000"/>
                </a:solidFill>
              </a:rPr>
              <a:t> files? </a:t>
            </a:r>
          </a:p>
          <a:p>
            <a:r>
              <a:rPr lang="en-US" dirty="0">
                <a:solidFill>
                  <a:srgbClr val="FF0000"/>
                </a:solidFill>
              </a:rPr>
              <a:t>We can use recovery tool to recover these deleted files. Will cover it in different lectures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5F75B68-28CC-4E98-8387-DAC8CCF05134}"/>
              </a:ext>
            </a:extLst>
          </p:cNvPr>
          <p:cNvCxnSpPr>
            <a:cxnSpLocks/>
          </p:cNvCxnSpPr>
          <p:nvPr/>
        </p:nvCxnSpPr>
        <p:spPr>
          <a:xfrm flipH="1" flipV="1">
            <a:off x="2774197" y="5383826"/>
            <a:ext cx="246188" cy="5966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239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34.</a:t>
            </a:r>
            <a:r>
              <a:rPr lang="en-US" dirty="0"/>
              <a:t>	What files were copied from PC to CD-R?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073640" cy="4313918"/>
          </a:xfrm>
        </p:spPr>
        <p:txBody>
          <a:bodyPr>
            <a:normAutofit/>
          </a:bodyPr>
          <a:lstStyle/>
          <a:p>
            <a:r>
              <a:rPr lang="en-US" dirty="0"/>
              <a:t>Equivalent to trace what files have been deleted from </a:t>
            </a:r>
          </a:p>
          <a:p>
            <a:pPr lvl="1"/>
            <a:r>
              <a:rPr lang="en-US" sz="2000" i="1" dirty="0">
                <a:solidFill>
                  <a:srgbClr val="7030A0"/>
                </a:solidFill>
              </a:rPr>
              <a:t>Users\informant\</a:t>
            </a:r>
            <a:r>
              <a:rPr lang="en-US" sz="2000" i="1" dirty="0" err="1">
                <a:solidFill>
                  <a:srgbClr val="7030A0"/>
                </a:solidFill>
              </a:rPr>
              <a:t>AppData</a:t>
            </a:r>
            <a:r>
              <a:rPr lang="en-US" sz="2000" i="1" dirty="0">
                <a:solidFill>
                  <a:srgbClr val="7030A0"/>
                </a:solidFill>
              </a:rPr>
              <a:t>\Local\Microsoft\Windows\Burn\Burn\</a:t>
            </a:r>
          </a:p>
          <a:p>
            <a:r>
              <a:rPr lang="en-US" dirty="0"/>
              <a:t>Difficult to trace because it is possible that there is no meta data in </a:t>
            </a:r>
            <a:r>
              <a:rPr lang="en-US" i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$MFT:  </a:t>
            </a:r>
          </a:p>
          <a:p>
            <a:pPr lvl="1"/>
            <a:r>
              <a:rPr lang="en-US" i="1" dirty="0">
                <a:solidFill>
                  <a:srgbClr val="7030A0"/>
                </a:solidFill>
              </a:rPr>
              <a:t>$MFT </a:t>
            </a:r>
            <a:r>
              <a:rPr lang="en-US" dirty="0"/>
              <a:t>is a file containing meta data for all files and directories in NTFS</a:t>
            </a:r>
          </a:p>
          <a:p>
            <a:pPr lvl="1"/>
            <a:r>
              <a:rPr lang="en-US" dirty="0"/>
              <a:t>A periodic garbage collection since Windows 7</a:t>
            </a:r>
          </a:p>
          <a:p>
            <a:pPr lvl="1"/>
            <a:r>
              <a:rPr lang="en-US" dirty="0"/>
              <a:t>In case of SSD, unallocated space is arranged by TRIM operation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228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plan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5414554" cy="4313918"/>
          </a:xfrm>
        </p:spPr>
        <p:txBody>
          <a:bodyPr>
            <a:normAutofit lnSpcReduction="10000"/>
          </a:bodyPr>
          <a:lstStyle/>
          <a:p>
            <a:r>
              <a:rPr lang="en-US" sz="2400" i="1" dirty="0">
                <a:solidFill>
                  <a:srgbClr val="7030A0"/>
                </a:solidFill>
              </a:rPr>
              <a:t>$MFT </a:t>
            </a:r>
          </a:p>
          <a:p>
            <a:pPr lvl="1"/>
            <a:r>
              <a:rPr lang="en-US" dirty="0"/>
              <a:t>provides only last modified/access time of a file</a:t>
            </a:r>
          </a:p>
          <a:p>
            <a:pPr lvl="1"/>
            <a:r>
              <a:rPr lang="en-US" dirty="0"/>
              <a:t>Each</a:t>
            </a:r>
            <a:r>
              <a:rPr lang="en-US" i="1" dirty="0">
                <a:solidFill>
                  <a:srgbClr val="7030A0"/>
                </a:solidFill>
              </a:rPr>
              <a:t> $MFT </a:t>
            </a:r>
            <a:r>
              <a:rPr lang="en-US" dirty="0"/>
              <a:t>entry = a file with attributes</a:t>
            </a:r>
          </a:p>
          <a:p>
            <a:r>
              <a:rPr lang="en-US" sz="2400" i="1" dirty="0">
                <a:solidFill>
                  <a:srgbClr val="7030A0"/>
                </a:solidFill>
              </a:rPr>
              <a:t>$</a:t>
            </a:r>
            <a:r>
              <a:rPr lang="en-US" sz="2400" i="1" dirty="0" err="1">
                <a:solidFill>
                  <a:srgbClr val="7030A0"/>
                </a:solidFill>
              </a:rPr>
              <a:t>LogFile</a:t>
            </a:r>
            <a:r>
              <a:rPr lang="en-US" sz="2400" i="1" dirty="0">
                <a:solidFill>
                  <a:srgbClr val="7030A0"/>
                </a:solidFill>
              </a:rPr>
              <a:t>: </a:t>
            </a:r>
            <a:r>
              <a:rPr lang="en-US" sz="2400" dirty="0"/>
              <a:t>transaction log of NTFS for </a:t>
            </a:r>
            <a:r>
              <a:rPr lang="en-US" sz="2400" dirty="0">
                <a:solidFill>
                  <a:srgbClr val="FF0000"/>
                </a:solidFill>
              </a:rPr>
              <a:t>data recovery </a:t>
            </a:r>
          </a:p>
          <a:p>
            <a:pPr lvl="1"/>
            <a:r>
              <a:rPr lang="en-US" dirty="0"/>
              <a:t>Save few hours of activity recorded in a </a:t>
            </a:r>
            <a:r>
              <a:rPr lang="en-US" i="1" dirty="0"/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r>
              <a:rPr lang="en-US" dirty="0"/>
              <a:t>.</a:t>
            </a:r>
          </a:p>
          <a:p>
            <a:pPr lvl="1"/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r>
              <a:rPr lang="en-US" i="1" dirty="0">
                <a:solidFill>
                  <a:srgbClr val="7030A0"/>
                </a:solidFill>
              </a:rPr>
              <a:t> </a:t>
            </a:r>
            <a:r>
              <a:rPr lang="en-US" dirty="0"/>
              <a:t>associate with </a:t>
            </a:r>
            <a:r>
              <a:rPr lang="en-US" i="1" dirty="0">
                <a:solidFill>
                  <a:srgbClr val="7030A0"/>
                </a:solidFill>
              </a:rPr>
              <a:t>$MFT</a:t>
            </a:r>
          </a:p>
          <a:p>
            <a:r>
              <a:rPr lang="en-US" sz="2400" i="1" dirty="0">
                <a:solidFill>
                  <a:srgbClr val="7030A0"/>
                </a:solidFill>
              </a:rPr>
              <a:t>$</a:t>
            </a:r>
            <a:r>
              <a:rPr lang="en-US" sz="2400" i="1" dirty="0" err="1">
                <a:solidFill>
                  <a:srgbClr val="7030A0"/>
                </a:solidFill>
              </a:rPr>
              <a:t>Extend$UsnJrnl</a:t>
            </a:r>
            <a:r>
              <a:rPr lang="en-US" sz="2400" i="1" dirty="0">
                <a:solidFill>
                  <a:srgbClr val="7030A0"/>
                </a:solidFill>
              </a:rPr>
              <a:t>·$J </a:t>
            </a:r>
          </a:p>
          <a:p>
            <a:pPr lvl="1"/>
            <a:r>
              <a:rPr lang="en-US" dirty="0"/>
              <a:t>using bit flags </a:t>
            </a:r>
          </a:p>
          <a:p>
            <a:pPr lvl="1"/>
            <a:endParaRPr lang="en-US" sz="2000" i="1" dirty="0">
              <a:solidFill>
                <a:srgbClr val="7030A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670" y="1690689"/>
            <a:ext cx="5661523" cy="230654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397670" y="4077512"/>
            <a:ext cx="4714467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r>
              <a:rPr lang="en-US" i="1" dirty="0">
                <a:solidFill>
                  <a:srgbClr val="7030A0"/>
                </a:solidFill>
              </a:rPr>
              <a:t> </a:t>
            </a:r>
            <a:r>
              <a:rPr lang="en-US" dirty="0"/>
              <a:t>records transactions when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creation of file/directory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deletion of file/directory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modification of $data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modification of MFT entry</a:t>
            </a:r>
          </a:p>
        </p:txBody>
      </p:sp>
    </p:spTree>
    <p:extLst>
      <p:ext uri="{BB962C8B-B14F-4D97-AF65-F5344CB8AC3E}">
        <p14:creationId xmlns:p14="http://schemas.microsoft.com/office/powerpoint/2010/main" val="4072206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7030A0"/>
                </a:solidFill>
              </a:rPr>
              <a:t>$MFT (</a:t>
            </a:r>
            <a:r>
              <a:rPr lang="en-US" dirty="0"/>
              <a:t>Master File Table</a:t>
            </a:r>
            <a:r>
              <a:rPr lang="en-US" i="1" dirty="0">
                <a:solidFill>
                  <a:srgbClr val="7030A0"/>
                </a:solidFill>
              </a:rPr>
              <a:t>) </a:t>
            </a:r>
            <a:r>
              <a:rPr lang="en-US" dirty="0"/>
              <a:t>Entry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31344"/>
            <a:ext cx="6688007" cy="51617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12519" y="3214714"/>
            <a:ext cx="2544020" cy="12772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M</a:t>
            </a:r>
            <a:r>
              <a:rPr lang="en-US" sz="1100" dirty="0"/>
              <a:t> – Modified : When the contents of a file were last changed.</a:t>
            </a:r>
          </a:p>
          <a:p>
            <a:r>
              <a:rPr lang="en-US" sz="1100" dirty="0">
                <a:solidFill>
                  <a:srgbClr val="FF0000"/>
                </a:solidFill>
              </a:rPr>
              <a:t>A</a:t>
            </a:r>
            <a:r>
              <a:rPr lang="en-US" sz="1100" dirty="0"/>
              <a:t> – Accessed : When the contents of a file were accessed/read.</a:t>
            </a:r>
          </a:p>
          <a:p>
            <a:r>
              <a:rPr lang="en-US" sz="1100" dirty="0">
                <a:solidFill>
                  <a:srgbClr val="FF0000"/>
                </a:solidFill>
              </a:rPr>
              <a:t>C</a:t>
            </a:r>
            <a:r>
              <a:rPr lang="en-US" sz="1100" dirty="0"/>
              <a:t> – Created : When the file was created.</a:t>
            </a:r>
          </a:p>
          <a:p>
            <a:r>
              <a:rPr lang="en-US" sz="1100" dirty="0">
                <a:solidFill>
                  <a:srgbClr val="FF0000"/>
                </a:solidFill>
              </a:rPr>
              <a:t>E</a:t>
            </a:r>
            <a:r>
              <a:rPr lang="en-US" sz="1100" dirty="0"/>
              <a:t> – Entry Modified : When the MFT record associated with the file changed.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22600" y="1772357"/>
            <a:ext cx="2621487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0</a:t>
            </a:r>
            <a:r>
              <a:rPr lang="en-US" sz="1400" dirty="0"/>
              <a:t>: Entry number (the $MFT itself)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469" y="3695286"/>
            <a:ext cx="4644254" cy="205121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615469" y="1653007"/>
            <a:ext cx="4402424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One MFT entry = one file (Except file content)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Each entry size = 1K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first 16 MFT entries for special metadata files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124891" y="1789665"/>
            <a:ext cx="6008915" cy="21289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590800" y="2709323"/>
            <a:ext cx="6013269" cy="18858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654629" y="4155676"/>
            <a:ext cx="7480662" cy="5157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798320" y="4694060"/>
            <a:ext cx="8390709" cy="14948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185" y="0"/>
            <a:ext cx="3596815" cy="1465369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 flipH="1">
            <a:off x="6958149" y="1465369"/>
            <a:ext cx="2708365" cy="16313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248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061" y="0"/>
            <a:ext cx="903111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309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sz="3600" i="1" dirty="0">
                <a:solidFill>
                  <a:srgbClr val="7030A0"/>
                </a:solidFill>
              </a:rPr>
              <a:t>Burn/Burn</a:t>
            </a:r>
            <a:r>
              <a:rPr lang="en-US" dirty="0"/>
              <a:t> MFT entry ID using </a:t>
            </a:r>
            <a:r>
              <a:rPr lang="en-US" i="1" dirty="0" err="1">
                <a:solidFill>
                  <a:srgbClr val="7030A0"/>
                </a:solidFill>
              </a:rPr>
              <a:t>analyzeMFT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845A4-7A90-49F8-B2D8-B5B15E5CE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GB" dirty="0" err="1"/>
              <a:t>analyzeMFT</a:t>
            </a:r>
            <a:r>
              <a:rPr lang="en-GB" dirty="0"/>
              <a:t> is designed to fully parse the MFT file from an NTFS filesystem </a:t>
            </a:r>
          </a:p>
          <a:p>
            <a:pPr lvl="1"/>
            <a:r>
              <a:rPr lang="en-GB" dirty="0"/>
              <a:t>present the results in multiple formats.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63614"/>
            <a:ext cx="8269350" cy="1905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3825720"/>
            <a:ext cx="380161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Extract </a:t>
            </a:r>
            <a:r>
              <a:rPr lang="en-US" i="1" dirty="0">
                <a:solidFill>
                  <a:srgbClr val="007DB5"/>
                </a:solidFill>
              </a:rPr>
              <a:t>$MFT</a:t>
            </a:r>
            <a:r>
              <a:rPr lang="en-US" dirty="0"/>
              <a:t> (entry 0) from DD image </a:t>
            </a:r>
          </a:p>
        </p:txBody>
      </p:sp>
    </p:spTree>
    <p:extLst>
      <p:ext uri="{BB962C8B-B14F-4D97-AF65-F5344CB8AC3E}">
        <p14:creationId xmlns:p14="http://schemas.microsoft.com/office/powerpoint/2010/main" val="2916678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46789"/>
          <a:stretch/>
        </p:blipFill>
        <p:spPr>
          <a:xfrm>
            <a:off x="1242913" y="956062"/>
            <a:ext cx="5456393" cy="10462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913" y="2893739"/>
            <a:ext cx="6378493" cy="29110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42913" y="586730"/>
            <a:ext cx="243393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Install </a:t>
            </a:r>
            <a:r>
              <a:rPr lang="en-US" i="1" dirty="0">
                <a:solidFill>
                  <a:srgbClr val="007DB5"/>
                </a:solidFill>
              </a:rPr>
              <a:t>MFT</a:t>
            </a:r>
            <a:r>
              <a:rPr lang="en-US" dirty="0"/>
              <a:t> analyze tool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42913" y="2524407"/>
            <a:ext cx="220085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Test </a:t>
            </a:r>
            <a:r>
              <a:rPr lang="en-US" i="1" dirty="0">
                <a:solidFill>
                  <a:srgbClr val="007DB5"/>
                </a:solidFill>
              </a:rPr>
              <a:t>MFT</a:t>
            </a:r>
            <a:r>
              <a:rPr lang="en-US" dirty="0"/>
              <a:t> analyze tool</a:t>
            </a:r>
          </a:p>
        </p:txBody>
      </p:sp>
    </p:spTree>
    <p:extLst>
      <p:ext uri="{BB962C8B-B14F-4D97-AF65-F5344CB8AC3E}">
        <p14:creationId xmlns:p14="http://schemas.microsoft.com/office/powerpoint/2010/main" val="366072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899" y="742369"/>
            <a:ext cx="6469941" cy="18823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98899" y="2745558"/>
            <a:ext cx="270978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$</a:t>
            </a:r>
            <a:r>
              <a:rPr lang="en-US" i="1" dirty="0">
                <a:solidFill>
                  <a:srgbClr val="007DB5"/>
                </a:solidFill>
              </a:rPr>
              <a:t>MFT</a:t>
            </a:r>
            <a:r>
              <a:rPr lang="en-US" dirty="0"/>
              <a:t> column names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899" y="3114890"/>
            <a:ext cx="9259102" cy="33302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98899" y="436817"/>
            <a:ext cx="220868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Convert  $</a:t>
            </a:r>
            <a:r>
              <a:rPr lang="en-US" i="1" dirty="0">
                <a:solidFill>
                  <a:srgbClr val="007DB5"/>
                </a:solidFill>
              </a:rPr>
              <a:t>MFT</a:t>
            </a:r>
            <a:r>
              <a:rPr lang="en-US" dirty="0"/>
              <a:t> to .csv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4E8DEFE-8CA5-482B-A65F-F8EBAA47EFD2}"/>
              </a:ext>
            </a:extLst>
          </p:cNvPr>
          <p:cNvCxnSpPr/>
          <p:nvPr/>
        </p:nvCxnSpPr>
        <p:spPr>
          <a:xfrm flipV="1">
            <a:off x="867905" y="3820332"/>
            <a:ext cx="643180" cy="2324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BC4FAF-B45F-44F9-A522-4CF1D265F9B6}"/>
              </a:ext>
            </a:extLst>
          </p:cNvPr>
          <p:cNvCxnSpPr/>
          <p:nvPr/>
        </p:nvCxnSpPr>
        <p:spPr>
          <a:xfrm flipV="1">
            <a:off x="4786393" y="3828081"/>
            <a:ext cx="643180" cy="2324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1C27627-C1A4-40FE-84FA-B0872D1277ED}"/>
              </a:ext>
            </a:extLst>
          </p:cNvPr>
          <p:cNvCxnSpPr/>
          <p:nvPr/>
        </p:nvCxnSpPr>
        <p:spPr>
          <a:xfrm flipV="1">
            <a:off x="8526651" y="3828081"/>
            <a:ext cx="643180" cy="2324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BA469F0-66E9-4EB3-BDE3-A4105F6B2172}"/>
              </a:ext>
            </a:extLst>
          </p:cNvPr>
          <p:cNvCxnSpPr/>
          <p:nvPr/>
        </p:nvCxnSpPr>
        <p:spPr>
          <a:xfrm flipV="1">
            <a:off x="3742841" y="4060556"/>
            <a:ext cx="643180" cy="2324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08D135-DA06-4385-BA38-6DB72C495ED4}"/>
              </a:ext>
            </a:extLst>
          </p:cNvPr>
          <p:cNvCxnSpPr/>
          <p:nvPr/>
        </p:nvCxnSpPr>
        <p:spPr>
          <a:xfrm flipV="1">
            <a:off x="2332199" y="4293031"/>
            <a:ext cx="643180" cy="2324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657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91" y="5071057"/>
            <a:ext cx="5693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$MFT entry </a:t>
            </a:r>
            <a:r>
              <a:rPr lang="en-US" b="1" dirty="0">
                <a:solidFill>
                  <a:schemeClr val="accent6"/>
                </a:solidFill>
              </a:rPr>
              <a:t>21921, </a:t>
            </a:r>
            <a:r>
              <a:rPr lang="en-US" dirty="0"/>
              <a:t>which indicate the folder …</a:t>
            </a:r>
            <a:r>
              <a:rPr lang="en-US" b="1" dirty="0">
                <a:solidFill>
                  <a:schemeClr val="accent6"/>
                </a:solidFill>
              </a:rPr>
              <a:t>/Burn/Burn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9791" y="1621756"/>
            <a:ext cx="614597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fields </a:t>
            </a:r>
            <a:r>
              <a:rPr lang="en-US" dirty="0">
                <a:solidFill>
                  <a:srgbClr val="FF0000"/>
                </a:solidFill>
              </a:rPr>
              <a:t>1:</a:t>
            </a:r>
            <a:r>
              <a:rPr lang="en-US" dirty="0"/>
              <a:t> Record # (Entry #),</a:t>
            </a:r>
            <a:r>
              <a:rPr lang="en-US" dirty="0">
                <a:solidFill>
                  <a:srgbClr val="FF0000"/>
                </a:solidFill>
              </a:rPr>
              <a:t> 4: </a:t>
            </a:r>
            <a:r>
              <a:rPr lang="en-US" dirty="0"/>
              <a:t>record type, </a:t>
            </a:r>
            <a:r>
              <a:rPr lang="en-US" dirty="0">
                <a:solidFill>
                  <a:srgbClr val="FF0000"/>
                </a:solidFill>
              </a:rPr>
              <a:t>6: </a:t>
            </a:r>
            <a:r>
              <a:rPr lang="en-US" dirty="0"/>
              <a:t>Parent File #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91" y="1991088"/>
            <a:ext cx="10112175" cy="10229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9791" y="3383351"/>
            <a:ext cx="229870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for </a:t>
            </a:r>
            <a:r>
              <a:rPr lang="en-US" i="1" dirty="0">
                <a:solidFill>
                  <a:srgbClr val="007DB5"/>
                </a:solidFill>
              </a:rPr>
              <a:t>Burn</a:t>
            </a:r>
            <a:r>
              <a:rPr lang="en-US" dirty="0"/>
              <a:t> folder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791" y="3752683"/>
            <a:ext cx="11842506" cy="131837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217176" y="5071057"/>
            <a:ext cx="3067013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: Filename #1",“</a:t>
            </a:r>
          </a:p>
          <a:p>
            <a:r>
              <a:rPr lang="en-US" dirty="0">
                <a:solidFill>
                  <a:srgbClr val="FF0000"/>
                </a:solidFill>
              </a:rPr>
              <a:t>11</a:t>
            </a:r>
            <a:r>
              <a:rPr lang="en-US" dirty="0"/>
              <a:t>:Std Info Access date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92FFCF-1741-4B2B-A2E7-5F8E3FC9741D}"/>
              </a:ext>
            </a:extLst>
          </p:cNvPr>
          <p:cNvSpPr txBox="1"/>
          <p:nvPr/>
        </p:nvSpPr>
        <p:spPr>
          <a:xfrm>
            <a:off x="8879725" y="115156"/>
            <a:ext cx="3024482" cy="16004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 </a:t>
            </a:r>
            <a:r>
              <a:rPr lang="en-GB" sz="1600" dirty="0">
                <a:solidFill>
                  <a:schemeClr val="accent2"/>
                </a:solidFill>
              </a:rPr>
              <a:t>awk '{split($0, a, “,“   )   }’</a:t>
            </a:r>
          </a:p>
          <a:p>
            <a:r>
              <a:rPr lang="en-GB" sz="1600" dirty="0"/>
              <a:t>                     </a:t>
            </a:r>
            <a:r>
              <a:rPr lang="en-GB" sz="1600" dirty="0">
                <a:solidFill>
                  <a:srgbClr val="FF0000"/>
                </a:solidFill>
              </a:rPr>
              <a:t>^^  ^  ^</a:t>
            </a:r>
          </a:p>
          <a:p>
            <a:r>
              <a:rPr lang="en-GB" sz="1600" dirty="0"/>
              <a:t>                        |  |  |</a:t>
            </a:r>
          </a:p>
          <a:p>
            <a:r>
              <a:rPr lang="en-GB" sz="1600" dirty="0"/>
              <a:t>                string  |  </a:t>
            </a:r>
            <a:r>
              <a:rPr lang="en-GB" sz="1600" dirty="0" err="1"/>
              <a:t>fieldsep</a:t>
            </a:r>
            <a:endParaRPr lang="en-GB" sz="1600" dirty="0"/>
          </a:p>
          <a:p>
            <a:r>
              <a:rPr lang="en-GB" sz="1600" dirty="0"/>
              <a:t>                            |</a:t>
            </a:r>
          </a:p>
          <a:p>
            <a:r>
              <a:rPr lang="en-GB" sz="1600" dirty="0"/>
              <a:t>               array to store results</a:t>
            </a: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8DCC15-4919-4F3D-BD93-DB467CD770BC}"/>
              </a:ext>
            </a:extLst>
          </p:cNvPr>
          <p:cNvSpPr txBox="1"/>
          <p:nvPr/>
        </p:nvSpPr>
        <p:spPr>
          <a:xfrm>
            <a:off x="340963" y="5897105"/>
            <a:ext cx="10989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Notes: we can’t find any deleted files here, however, we can find entry ID (</a:t>
            </a:r>
            <a:r>
              <a:rPr lang="en-US" b="1" dirty="0">
                <a:solidFill>
                  <a:schemeClr val="accent6"/>
                </a:solidFill>
              </a:rPr>
              <a:t>21921</a:t>
            </a:r>
            <a:r>
              <a:rPr lang="en-US" dirty="0"/>
              <a:t>). We will see the ID in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UsnJrnl</a:t>
            </a:r>
            <a:r>
              <a:rPr lang="en-US" i="1">
                <a:solidFill>
                  <a:srgbClr val="7030A0"/>
                </a:solidFill>
              </a:rPr>
              <a:t>·$J</a:t>
            </a:r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722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32.</a:t>
            </a:r>
            <a:r>
              <a:rPr lang="en-US" dirty="0"/>
              <a:t>	What a method (or software) was used for burning CD-R?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3100251"/>
            <a:ext cx="8018417" cy="3076712"/>
          </a:xfrm>
        </p:spPr>
        <p:txBody>
          <a:bodyPr>
            <a:normAutofit/>
          </a:bodyPr>
          <a:lstStyle/>
          <a:p>
            <a:r>
              <a:rPr lang="en-US" dirty="0"/>
              <a:t>Windows 7+ comes with built in support for burning CD’s and DVD’s.</a:t>
            </a:r>
          </a:p>
          <a:p>
            <a:r>
              <a:rPr lang="en-US" dirty="0"/>
              <a:t>When insert a blank recordable CD or DVD into your optical drive</a:t>
            </a:r>
          </a:p>
          <a:p>
            <a:pPr lvl="1"/>
            <a:r>
              <a:rPr lang="en-US" dirty="0"/>
              <a:t>Window titled “</a:t>
            </a:r>
            <a:r>
              <a:rPr lang="en-US" dirty="0">
                <a:solidFill>
                  <a:srgbClr val="FF0000"/>
                </a:solidFill>
              </a:rPr>
              <a:t>Burn a Disc</a:t>
            </a:r>
            <a:r>
              <a:rPr lang="en-US" dirty="0"/>
              <a:t>” will appear. </a:t>
            </a:r>
          </a:p>
          <a:p>
            <a:pPr lvl="1"/>
            <a:r>
              <a:rPr lang="en-US" dirty="0"/>
              <a:t>This dialog asks you how you want Windows to handle writing the disc. </a:t>
            </a:r>
          </a:p>
        </p:txBody>
      </p:sp>
      <p:pic>
        <p:nvPicPr>
          <p:cNvPr id="7" name="Picture 2" descr="In Windows 10, choose a disc writing method, then enter a title, and click &quot;Next.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617" y="3289322"/>
            <a:ext cx="3182825" cy="1909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38200" y="1720563"/>
            <a:ext cx="87623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33</a:t>
            </a:r>
            <a:r>
              <a:rPr lang="en-US" sz="3600" dirty="0">
                <a:solidFill>
                  <a:srgbClr val="FF0000"/>
                </a:solidFill>
              </a:rPr>
              <a:t>.</a:t>
            </a:r>
            <a:r>
              <a:rPr lang="en-US" sz="3600" dirty="0"/>
              <a:t>	</a:t>
            </a:r>
            <a:r>
              <a:rPr lang="en-US" sz="4400" dirty="0">
                <a:latin typeface="+mj-lt"/>
                <a:ea typeface="+mj-ea"/>
                <a:cs typeface="+mj-cs"/>
              </a:rPr>
              <a:t>When did the suspect burn CD-R?</a:t>
            </a:r>
          </a:p>
        </p:txBody>
      </p:sp>
    </p:spTree>
    <p:extLst>
      <p:ext uri="{BB962C8B-B14F-4D97-AF65-F5344CB8AC3E}">
        <p14:creationId xmlns:p14="http://schemas.microsoft.com/office/powerpoint/2010/main" val="571580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353" y="1930792"/>
            <a:ext cx="11522439" cy="38179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5353" y="1561460"/>
            <a:ext cx="806034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for directories/files associated with entry ID </a:t>
            </a:r>
            <a:r>
              <a:rPr lang="en-US" i="1" dirty="0">
                <a:solidFill>
                  <a:srgbClr val="007DB5"/>
                </a:solidFill>
              </a:rPr>
              <a:t>/Burn/Burn </a:t>
            </a:r>
            <a:r>
              <a:rPr lang="en-US" b="1" dirty="0">
                <a:solidFill>
                  <a:schemeClr val="accent6"/>
                </a:solidFill>
              </a:rPr>
              <a:t>21921</a:t>
            </a:r>
            <a:r>
              <a:rPr lang="en-US" dirty="0"/>
              <a:t> in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UsnJrnl</a:t>
            </a:r>
            <a:r>
              <a:rPr lang="en-US" i="1" dirty="0">
                <a:solidFill>
                  <a:srgbClr val="7030A0"/>
                </a:solidFill>
              </a:rPr>
              <a:t>·$J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432324" y="0"/>
            <a:ext cx="2759676" cy="13921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Offset|FileName|USN|Timestamp|Reason|MFTReference|MFTReferenceSeqNo|</a:t>
            </a:r>
            <a:r>
              <a:rPr lang="en-US" sz="1400" b="1" dirty="0">
                <a:solidFill>
                  <a:srgbClr val="FF0000"/>
                </a:solidFill>
              </a:rPr>
              <a:t>MFTParentReference</a:t>
            </a:r>
            <a:r>
              <a:rPr lang="en-US" sz="1400" dirty="0"/>
              <a:t>|MFTParentReferenceSeqNo|FileAttributes|MajorVersion|MinorVersion|SourceInfo|SecurityId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8345701" y="691978"/>
            <a:ext cx="2651813" cy="179584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9835979" y="691978"/>
            <a:ext cx="1161535" cy="193903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344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r>
              <a:rPr lang="en-US" dirty="0"/>
              <a:t>: transaction log file of NTFS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Record all transactions of NTFS</a:t>
            </a:r>
          </a:p>
          <a:p>
            <a:pPr lvl="1"/>
            <a:r>
              <a:rPr lang="en-US" dirty="0"/>
              <a:t>OS recovers the status of file system in case of unexpected system shutdown due to power error or critical system failure</a:t>
            </a:r>
          </a:p>
          <a:p>
            <a:r>
              <a:rPr lang="en-US" dirty="0"/>
              <a:t>Each record has LSN(</a:t>
            </a:r>
            <a:r>
              <a:rPr lang="en-US" i="1" dirty="0">
                <a:solidFill>
                  <a:srgbClr val="007DB5"/>
                </a:solidFill>
              </a:rPr>
              <a:t>$</a:t>
            </a:r>
            <a:r>
              <a:rPr lang="en-US" i="1" dirty="0" err="1">
                <a:solidFill>
                  <a:srgbClr val="007DB5"/>
                </a:solidFill>
              </a:rPr>
              <a:t>LogFile</a:t>
            </a:r>
            <a:r>
              <a:rPr lang="en-US" i="1" dirty="0">
                <a:solidFill>
                  <a:srgbClr val="007DB5"/>
                </a:solidFill>
              </a:rPr>
              <a:t> </a:t>
            </a:r>
            <a:r>
              <a:rPr lang="en-US" dirty="0"/>
              <a:t>Sequence Number).</a:t>
            </a:r>
          </a:p>
          <a:p>
            <a:pPr lvl="1"/>
            <a:r>
              <a:rPr lang="en-US" dirty="0"/>
              <a:t>This LSN information increase sequentially. </a:t>
            </a:r>
          </a:p>
          <a:p>
            <a:r>
              <a:rPr lang="en-US" dirty="0"/>
              <a:t>64 MB in typical hard disk volume.</a:t>
            </a:r>
          </a:p>
          <a:p>
            <a:pPr lvl="1"/>
            <a:r>
              <a:rPr lang="en-US" dirty="0"/>
              <a:t>Can be resized </a:t>
            </a:r>
          </a:p>
          <a:p>
            <a:pPr lvl="1"/>
            <a:r>
              <a:rPr lang="en-US" dirty="0"/>
              <a:t>Hold 2 ~ 3 hours of activities in </a:t>
            </a:r>
            <a:r>
              <a:rPr lang="en-US" i="1" dirty="0">
                <a:solidFill>
                  <a:srgbClr val="007DB5"/>
                </a:solidFill>
              </a:rPr>
              <a:t>$</a:t>
            </a:r>
            <a:r>
              <a:rPr lang="en-US" i="1" dirty="0" err="1">
                <a:solidFill>
                  <a:srgbClr val="007DB5"/>
                </a:solidFill>
              </a:rPr>
              <a:t>LogFile</a:t>
            </a:r>
            <a:r>
              <a:rPr lang="en-US" dirty="0">
                <a:solidFill>
                  <a:srgbClr val="007DB5"/>
                </a:solidFill>
              </a:rPr>
              <a:t> </a:t>
            </a:r>
            <a:r>
              <a:rPr lang="en-US" dirty="0"/>
              <a:t>records.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775" y="3639030"/>
            <a:ext cx="4214225" cy="147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6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 Records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056223" cy="2145484"/>
          </a:xfrm>
        </p:spPr>
        <p:txBody>
          <a:bodyPr/>
          <a:lstStyle/>
          <a:p>
            <a:r>
              <a:rPr lang="en-US" dirty="0"/>
              <a:t>A transaction operation is consisted of multiple operation records sequentially</a:t>
            </a:r>
          </a:p>
          <a:p>
            <a:pPr lvl="1"/>
            <a:r>
              <a:rPr lang="en-US" dirty="0"/>
              <a:t>Check Point Record : the start record of transaction</a:t>
            </a:r>
          </a:p>
          <a:p>
            <a:pPr lvl="1"/>
            <a:r>
              <a:rPr lang="en-US" dirty="0"/>
              <a:t>Update Record : the middle records of transaction</a:t>
            </a:r>
          </a:p>
          <a:p>
            <a:pPr lvl="1"/>
            <a:r>
              <a:rPr lang="en-US" dirty="0"/>
              <a:t>Commit Record : the last record of transaction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15589" y="52512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15291" y="474617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254034" y="4484914"/>
            <a:ext cx="1454329" cy="13411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NTFS restart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08365" y="4484915"/>
            <a:ext cx="8072845" cy="4267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 File Records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708363" y="4484912"/>
            <a:ext cx="8072847" cy="13411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69919" y="5071568"/>
            <a:ext cx="853442" cy="6016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100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69020" y="515547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553195" y="5045441"/>
            <a:ext cx="853442" cy="60167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rgbClr val="FFC000"/>
                </a:solidFill>
              </a:rPr>
              <a:t>103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416727" y="5062859"/>
            <a:ext cx="853442" cy="6016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102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306387" y="5067997"/>
            <a:ext cx="853442" cy="6016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101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689663" y="5045441"/>
            <a:ext cx="853442" cy="60167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rgbClr val="FFC000"/>
                </a:solidFill>
              </a:rPr>
              <a:t>104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642560" y="5033968"/>
            <a:ext cx="853442" cy="60167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117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60966" y="514678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4" name="Freeform 23"/>
          <p:cNvSpPr/>
          <p:nvPr/>
        </p:nvSpPr>
        <p:spPr>
          <a:xfrm>
            <a:off x="2325189" y="5347063"/>
            <a:ext cx="3631474" cy="862881"/>
          </a:xfrm>
          <a:custGeom>
            <a:avLst/>
            <a:gdLst>
              <a:gd name="connsiteX0" fmla="*/ 0 w 3631474"/>
              <a:gd name="connsiteY0" fmla="*/ 0 h 862881"/>
              <a:gd name="connsiteX1" fmla="*/ 8708 w 3631474"/>
              <a:gd name="connsiteY1" fmla="*/ 69668 h 862881"/>
              <a:gd name="connsiteX2" fmla="*/ 17417 w 3631474"/>
              <a:gd name="connsiteY2" fmla="*/ 156754 h 862881"/>
              <a:gd name="connsiteX3" fmla="*/ 87085 w 3631474"/>
              <a:gd name="connsiteY3" fmla="*/ 235131 h 862881"/>
              <a:gd name="connsiteX4" fmla="*/ 95794 w 3631474"/>
              <a:gd name="connsiteY4" fmla="*/ 269966 h 862881"/>
              <a:gd name="connsiteX5" fmla="*/ 148045 w 3631474"/>
              <a:gd name="connsiteY5" fmla="*/ 304800 h 862881"/>
              <a:gd name="connsiteX6" fmla="*/ 165462 w 3631474"/>
              <a:gd name="connsiteY6" fmla="*/ 330926 h 862881"/>
              <a:gd name="connsiteX7" fmla="*/ 217714 w 3631474"/>
              <a:gd name="connsiteY7" fmla="*/ 391886 h 862881"/>
              <a:gd name="connsiteX8" fmla="*/ 235131 w 3631474"/>
              <a:gd name="connsiteY8" fmla="*/ 426720 h 862881"/>
              <a:gd name="connsiteX9" fmla="*/ 278674 w 3631474"/>
              <a:gd name="connsiteY9" fmla="*/ 444137 h 862881"/>
              <a:gd name="connsiteX10" fmla="*/ 357051 w 3631474"/>
              <a:gd name="connsiteY10" fmla="*/ 513806 h 862881"/>
              <a:gd name="connsiteX11" fmla="*/ 374468 w 3631474"/>
              <a:gd name="connsiteY11" fmla="*/ 548640 h 862881"/>
              <a:gd name="connsiteX12" fmla="*/ 409302 w 3631474"/>
              <a:gd name="connsiteY12" fmla="*/ 566057 h 862881"/>
              <a:gd name="connsiteX13" fmla="*/ 461554 w 3631474"/>
              <a:gd name="connsiteY13" fmla="*/ 653143 h 862881"/>
              <a:gd name="connsiteX14" fmla="*/ 478971 w 3631474"/>
              <a:gd name="connsiteY14" fmla="*/ 679268 h 862881"/>
              <a:gd name="connsiteX15" fmla="*/ 531222 w 3631474"/>
              <a:gd name="connsiteY15" fmla="*/ 705394 h 862881"/>
              <a:gd name="connsiteX16" fmla="*/ 566057 w 3631474"/>
              <a:gd name="connsiteY16" fmla="*/ 731520 h 862881"/>
              <a:gd name="connsiteX17" fmla="*/ 600891 w 3631474"/>
              <a:gd name="connsiteY17" fmla="*/ 740228 h 862881"/>
              <a:gd name="connsiteX18" fmla="*/ 731520 w 3631474"/>
              <a:gd name="connsiteY18" fmla="*/ 775063 h 862881"/>
              <a:gd name="connsiteX19" fmla="*/ 757645 w 3631474"/>
              <a:gd name="connsiteY19" fmla="*/ 783771 h 862881"/>
              <a:gd name="connsiteX20" fmla="*/ 792480 w 3631474"/>
              <a:gd name="connsiteY20" fmla="*/ 792480 h 862881"/>
              <a:gd name="connsiteX21" fmla="*/ 827314 w 3631474"/>
              <a:gd name="connsiteY21" fmla="*/ 809897 h 862881"/>
              <a:gd name="connsiteX22" fmla="*/ 1018902 w 3631474"/>
              <a:gd name="connsiteY22" fmla="*/ 844731 h 862881"/>
              <a:gd name="connsiteX23" fmla="*/ 1314994 w 3631474"/>
              <a:gd name="connsiteY23" fmla="*/ 862148 h 862881"/>
              <a:gd name="connsiteX24" fmla="*/ 2194560 w 3631474"/>
              <a:gd name="connsiteY24" fmla="*/ 853440 h 862881"/>
              <a:gd name="connsiteX25" fmla="*/ 2264228 w 3631474"/>
              <a:gd name="connsiteY25" fmla="*/ 836023 h 862881"/>
              <a:gd name="connsiteX26" fmla="*/ 2325188 w 3631474"/>
              <a:gd name="connsiteY26" fmla="*/ 827314 h 862881"/>
              <a:gd name="connsiteX27" fmla="*/ 2438400 w 3631474"/>
              <a:gd name="connsiteY27" fmla="*/ 809897 h 862881"/>
              <a:gd name="connsiteX28" fmla="*/ 2621280 w 3631474"/>
              <a:gd name="connsiteY28" fmla="*/ 792480 h 862881"/>
              <a:gd name="connsiteX29" fmla="*/ 2699657 w 3631474"/>
              <a:gd name="connsiteY29" fmla="*/ 783771 h 862881"/>
              <a:gd name="connsiteX30" fmla="*/ 2734491 w 3631474"/>
              <a:gd name="connsiteY30" fmla="*/ 775063 h 862881"/>
              <a:gd name="connsiteX31" fmla="*/ 2838994 w 3631474"/>
              <a:gd name="connsiteY31" fmla="*/ 757646 h 862881"/>
              <a:gd name="connsiteX32" fmla="*/ 2899954 w 3631474"/>
              <a:gd name="connsiteY32" fmla="*/ 722811 h 862881"/>
              <a:gd name="connsiteX33" fmla="*/ 2987040 w 3631474"/>
              <a:gd name="connsiteY33" fmla="*/ 687977 h 862881"/>
              <a:gd name="connsiteX34" fmla="*/ 3030582 w 3631474"/>
              <a:gd name="connsiteY34" fmla="*/ 679268 h 862881"/>
              <a:gd name="connsiteX35" fmla="*/ 3074125 w 3631474"/>
              <a:gd name="connsiteY35" fmla="*/ 661851 h 862881"/>
              <a:gd name="connsiteX36" fmla="*/ 3100251 w 3631474"/>
              <a:gd name="connsiteY36" fmla="*/ 653143 h 862881"/>
              <a:gd name="connsiteX37" fmla="*/ 3135085 w 3631474"/>
              <a:gd name="connsiteY37" fmla="*/ 635726 h 862881"/>
              <a:gd name="connsiteX38" fmla="*/ 3187337 w 3631474"/>
              <a:gd name="connsiteY38" fmla="*/ 618308 h 862881"/>
              <a:gd name="connsiteX39" fmla="*/ 3248297 w 3631474"/>
              <a:gd name="connsiteY39" fmla="*/ 600891 h 862881"/>
              <a:gd name="connsiteX40" fmla="*/ 3309257 w 3631474"/>
              <a:gd name="connsiteY40" fmla="*/ 566057 h 862881"/>
              <a:gd name="connsiteX41" fmla="*/ 3370217 w 3631474"/>
              <a:gd name="connsiteY41" fmla="*/ 539931 h 862881"/>
              <a:gd name="connsiteX42" fmla="*/ 3405051 w 3631474"/>
              <a:gd name="connsiteY42" fmla="*/ 513806 h 862881"/>
              <a:gd name="connsiteX43" fmla="*/ 3457302 w 3631474"/>
              <a:gd name="connsiteY43" fmla="*/ 478971 h 862881"/>
              <a:gd name="connsiteX44" fmla="*/ 3483428 w 3631474"/>
              <a:gd name="connsiteY44" fmla="*/ 452846 h 862881"/>
              <a:gd name="connsiteX45" fmla="*/ 3500845 w 3631474"/>
              <a:gd name="connsiteY45" fmla="*/ 426720 h 862881"/>
              <a:gd name="connsiteX46" fmla="*/ 3553097 w 3631474"/>
              <a:gd name="connsiteY46" fmla="*/ 391886 h 862881"/>
              <a:gd name="connsiteX47" fmla="*/ 3570514 w 3631474"/>
              <a:gd name="connsiteY47" fmla="*/ 374468 h 862881"/>
              <a:gd name="connsiteX48" fmla="*/ 3587931 w 3631474"/>
              <a:gd name="connsiteY48" fmla="*/ 348343 h 862881"/>
              <a:gd name="connsiteX49" fmla="*/ 3622765 w 3631474"/>
              <a:gd name="connsiteY49" fmla="*/ 330926 h 862881"/>
              <a:gd name="connsiteX50" fmla="*/ 3596640 w 3631474"/>
              <a:gd name="connsiteY50" fmla="*/ 322217 h 862881"/>
              <a:gd name="connsiteX51" fmla="*/ 3448594 w 3631474"/>
              <a:gd name="connsiteY51" fmla="*/ 339634 h 862881"/>
              <a:gd name="connsiteX52" fmla="*/ 3509554 w 3631474"/>
              <a:gd name="connsiteY52" fmla="*/ 348343 h 862881"/>
              <a:gd name="connsiteX53" fmla="*/ 3605348 w 3631474"/>
              <a:gd name="connsiteY53" fmla="*/ 357051 h 862881"/>
              <a:gd name="connsiteX54" fmla="*/ 3614057 w 3631474"/>
              <a:gd name="connsiteY54" fmla="*/ 400594 h 862881"/>
              <a:gd name="connsiteX55" fmla="*/ 3631474 w 3631474"/>
              <a:gd name="connsiteY55" fmla="*/ 444137 h 8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3631474" h="862881">
                <a:moveTo>
                  <a:pt x="0" y="0"/>
                </a:moveTo>
                <a:cubicBezTo>
                  <a:pt x="2903" y="23223"/>
                  <a:pt x="6124" y="46408"/>
                  <a:pt x="8708" y="69668"/>
                </a:cubicBezTo>
                <a:cubicBezTo>
                  <a:pt x="11930" y="98663"/>
                  <a:pt x="8715" y="128909"/>
                  <a:pt x="17417" y="156754"/>
                </a:cubicBezTo>
                <a:cubicBezTo>
                  <a:pt x="30546" y="198766"/>
                  <a:pt x="56136" y="211920"/>
                  <a:pt x="87085" y="235131"/>
                </a:cubicBezTo>
                <a:cubicBezTo>
                  <a:pt x="89988" y="246743"/>
                  <a:pt x="89856" y="259574"/>
                  <a:pt x="95794" y="269966"/>
                </a:cubicBezTo>
                <a:cubicBezTo>
                  <a:pt x="111142" y="296825"/>
                  <a:pt x="123108" y="296487"/>
                  <a:pt x="148045" y="304800"/>
                </a:cubicBezTo>
                <a:cubicBezTo>
                  <a:pt x="153851" y="313509"/>
                  <a:pt x="158761" y="322885"/>
                  <a:pt x="165462" y="330926"/>
                </a:cubicBezTo>
                <a:cubicBezTo>
                  <a:pt x="201090" y="373680"/>
                  <a:pt x="185096" y="339696"/>
                  <a:pt x="217714" y="391886"/>
                </a:cubicBezTo>
                <a:cubicBezTo>
                  <a:pt x="224594" y="402895"/>
                  <a:pt x="225274" y="418272"/>
                  <a:pt x="235131" y="426720"/>
                </a:cubicBezTo>
                <a:cubicBezTo>
                  <a:pt x="247000" y="436893"/>
                  <a:pt x="264160" y="438331"/>
                  <a:pt x="278674" y="444137"/>
                </a:cubicBezTo>
                <a:cubicBezTo>
                  <a:pt x="338326" y="503789"/>
                  <a:pt x="310431" y="482725"/>
                  <a:pt x="357051" y="513806"/>
                </a:cubicBezTo>
                <a:cubicBezTo>
                  <a:pt x="362857" y="525417"/>
                  <a:pt x="365288" y="539460"/>
                  <a:pt x="374468" y="548640"/>
                </a:cubicBezTo>
                <a:cubicBezTo>
                  <a:pt x="383648" y="557820"/>
                  <a:pt x="401857" y="555422"/>
                  <a:pt x="409302" y="566057"/>
                </a:cubicBezTo>
                <a:cubicBezTo>
                  <a:pt x="487528" y="677809"/>
                  <a:pt x="394356" y="608345"/>
                  <a:pt x="461554" y="653143"/>
                </a:cubicBezTo>
                <a:cubicBezTo>
                  <a:pt x="467360" y="661851"/>
                  <a:pt x="471570" y="671867"/>
                  <a:pt x="478971" y="679268"/>
                </a:cubicBezTo>
                <a:cubicBezTo>
                  <a:pt x="495854" y="696151"/>
                  <a:pt x="509972" y="698311"/>
                  <a:pt x="531222" y="705394"/>
                </a:cubicBezTo>
                <a:cubicBezTo>
                  <a:pt x="542834" y="714103"/>
                  <a:pt x="553075" y="725029"/>
                  <a:pt x="566057" y="731520"/>
                </a:cubicBezTo>
                <a:cubicBezTo>
                  <a:pt x="576762" y="736872"/>
                  <a:pt x="589452" y="736708"/>
                  <a:pt x="600891" y="740228"/>
                </a:cubicBezTo>
                <a:cubicBezTo>
                  <a:pt x="805061" y="803049"/>
                  <a:pt x="582188" y="741878"/>
                  <a:pt x="731520" y="775063"/>
                </a:cubicBezTo>
                <a:cubicBezTo>
                  <a:pt x="740481" y="777054"/>
                  <a:pt x="748819" y="781249"/>
                  <a:pt x="757645" y="783771"/>
                </a:cubicBezTo>
                <a:cubicBezTo>
                  <a:pt x="769154" y="787059"/>
                  <a:pt x="781273" y="788277"/>
                  <a:pt x="792480" y="792480"/>
                </a:cubicBezTo>
                <a:cubicBezTo>
                  <a:pt x="804635" y="797038"/>
                  <a:pt x="814923" y="806025"/>
                  <a:pt x="827314" y="809897"/>
                </a:cubicBezTo>
                <a:cubicBezTo>
                  <a:pt x="921061" y="839193"/>
                  <a:pt x="927823" y="835624"/>
                  <a:pt x="1018902" y="844731"/>
                </a:cubicBezTo>
                <a:cubicBezTo>
                  <a:pt x="1136943" y="868340"/>
                  <a:pt x="1093740" y="862148"/>
                  <a:pt x="1314994" y="862148"/>
                </a:cubicBezTo>
                <a:lnTo>
                  <a:pt x="2194560" y="853440"/>
                </a:lnTo>
                <a:cubicBezTo>
                  <a:pt x="2217783" y="847634"/>
                  <a:pt x="2240531" y="839408"/>
                  <a:pt x="2264228" y="836023"/>
                </a:cubicBezTo>
                <a:lnTo>
                  <a:pt x="2325188" y="827314"/>
                </a:lnTo>
                <a:cubicBezTo>
                  <a:pt x="2388106" y="817634"/>
                  <a:pt x="2371098" y="818310"/>
                  <a:pt x="2438400" y="809897"/>
                </a:cubicBezTo>
                <a:cubicBezTo>
                  <a:pt x="2538061" y="797439"/>
                  <a:pt x="2508476" y="803223"/>
                  <a:pt x="2621280" y="792480"/>
                </a:cubicBezTo>
                <a:cubicBezTo>
                  <a:pt x="2647448" y="789988"/>
                  <a:pt x="2673531" y="786674"/>
                  <a:pt x="2699657" y="783771"/>
                </a:cubicBezTo>
                <a:cubicBezTo>
                  <a:pt x="2711268" y="780868"/>
                  <a:pt x="2722727" y="777269"/>
                  <a:pt x="2734491" y="775063"/>
                </a:cubicBezTo>
                <a:cubicBezTo>
                  <a:pt x="2769201" y="768555"/>
                  <a:pt x="2838994" y="757646"/>
                  <a:pt x="2838994" y="757646"/>
                </a:cubicBezTo>
                <a:cubicBezTo>
                  <a:pt x="2869614" y="727024"/>
                  <a:pt x="2844695" y="747371"/>
                  <a:pt x="2899954" y="722811"/>
                </a:cubicBezTo>
                <a:cubicBezTo>
                  <a:pt x="2937959" y="705920"/>
                  <a:pt x="2941212" y="697143"/>
                  <a:pt x="2987040" y="687977"/>
                </a:cubicBezTo>
                <a:cubicBezTo>
                  <a:pt x="3001554" y="685074"/>
                  <a:pt x="3016405" y="683521"/>
                  <a:pt x="3030582" y="679268"/>
                </a:cubicBezTo>
                <a:cubicBezTo>
                  <a:pt x="3045555" y="674776"/>
                  <a:pt x="3059488" y="667340"/>
                  <a:pt x="3074125" y="661851"/>
                </a:cubicBezTo>
                <a:cubicBezTo>
                  <a:pt x="3082720" y="658628"/>
                  <a:pt x="3091814" y="656759"/>
                  <a:pt x="3100251" y="653143"/>
                </a:cubicBezTo>
                <a:cubicBezTo>
                  <a:pt x="3112183" y="648029"/>
                  <a:pt x="3123032" y="640547"/>
                  <a:pt x="3135085" y="635726"/>
                </a:cubicBezTo>
                <a:cubicBezTo>
                  <a:pt x="3152131" y="628907"/>
                  <a:pt x="3169526" y="622761"/>
                  <a:pt x="3187337" y="618308"/>
                </a:cubicBezTo>
                <a:cubicBezTo>
                  <a:pt x="3205019" y="613888"/>
                  <a:pt x="3230802" y="608389"/>
                  <a:pt x="3248297" y="600891"/>
                </a:cubicBezTo>
                <a:cubicBezTo>
                  <a:pt x="3355154" y="555095"/>
                  <a:pt x="3221810" y="609782"/>
                  <a:pt x="3309257" y="566057"/>
                </a:cubicBezTo>
                <a:cubicBezTo>
                  <a:pt x="3368516" y="536427"/>
                  <a:pt x="3297730" y="585234"/>
                  <a:pt x="3370217" y="539931"/>
                </a:cubicBezTo>
                <a:cubicBezTo>
                  <a:pt x="3382525" y="532239"/>
                  <a:pt x="3393161" y="522129"/>
                  <a:pt x="3405051" y="513806"/>
                </a:cubicBezTo>
                <a:cubicBezTo>
                  <a:pt x="3422200" y="501802"/>
                  <a:pt x="3442500" y="493772"/>
                  <a:pt x="3457302" y="478971"/>
                </a:cubicBezTo>
                <a:cubicBezTo>
                  <a:pt x="3466011" y="470263"/>
                  <a:pt x="3475544" y="462307"/>
                  <a:pt x="3483428" y="452846"/>
                </a:cubicBezTo>
                <a:cubicBezTo>
                  <a:pt x="3490129" y="444805"/>
                  <a:pt x="3492968" y="433612"/>
                  <a:pt x="3500845" y="426720"/>
                </a:cubicBezTo>
                <a:cubicBezTo>
                  <a:pt x="3516599" y="412936"/>
                  <a:pt x="3538296" y="406688"/>
                  <a:pt x="3553097" y="391886"/>
                </a:cubicBezTo>
                <a:cubicBezTo>
                  <a:pt x="3558903" y="386080"/>
                  <a:pt x="3565385" y="380879"/>
                  <a:pt x="3570514" y="374468"/>
                </a:cubicBezTo>
                <a:cubicBezTo>
                  <a:pt x="3577052" y="366295"/>
                  <a:pt x="3579891" y="355043"/>
                  <a:pt x="3587931" y="348343"/>
                </a:cubicBezTo>
                <a:cubicBezTo>
                  <a:pt x="3597904" y="340032"/>
                  <a:pt x="3611154" y="336732"/>
                  <a:pt x="3622765" y="330926"/>
                </a:cubicBezTo>
                <a:cubicBezTo>
                  <a:pt x="3614057" y="328023"/>
                  <a:pt x="3605819" y="322217"/>
                  <a:pt x="3596640" y="322217"/>
                </a:cubicBezTo>
                <a:cubicBezTo>
                  <a:pt x="3585356" y="322217"/>
                  <a:pt x="3463903" y="337720"/>
                  <a:pt x="3448594" y="339634"/>
                </a:cubicBezTo>
                <a:cubicBezTo>
                  <a:pt x="3499431" y="373525"/>
                  <a:pt x="3447696" y="348343"/>
                  <a:pt x="3509554" y="348343"/>
                </a:cubicBezTo>
                <a:cubicBezTo>
                  <a:pt x="3541617" y="348343"/>
                  <a:pt x="3573417" y="354148"/>
                  <a:pt x="3605348" y="357051"/>
                </a:cubicBezTo>
                <a:cubicBezTo>
                  <a:pt x="3608251" y="371565"/>
                  <a:pt x="3610467" y="386234"/>
                  <a:pt x="3614057" y="400594"/>
                </a:cubicBezTo>
                <a:cubicBezTo>
                  <a:pt x="3619439" y="422121"/>
                  <a:pt x="3622463" y="426116"/>
                  <a:pt x="3631474" y="44413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978304" y="3950681"/>
            <a:ext cx="16593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LFS restart area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16727" y="3950508"/>
            <a:ext cx="141513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Logging Area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2708363" y="3796937"/>
            <a:ext cx="0" cy="687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911" y="3248298"/>
            <a:ext cx="4093476" cy="877768"/>
          </a:xfrm>
          <a:prstGeom prst="rect">
            <a:avLst/>
          </a:prstGeom>
          <a:solidFill>
            <a:srgbClr val="5F4A7A"/>
          </a:solidFill>
        </p:spPr>
      </p:pic>
    </p:spTree>
    <p:extLst>
      <p:ext uri="{BB962C8B-B14F-4D97-AF65-F5344CB8AC3E}">
        <p14:creationId xmlns:p14="http://schemas.microsoft.com/office/powerpoint/2010/main" val="2685611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workflow when error recovery is executed (Undo)</a:t>
            </a:r>
          </a:p>
        </p:txBody>
      </p:sp>
      <p:sp>
        <p:nvSpPr>
          <p:cNvPr id="5" name="Rectangle 4"/>
          <p:cNvSpPr/>
          <p:nvPr/>
        </p:nvSpPr>
        <p:spPr>
          <a:xfrm>
            <a:off x="821725" y="2972917"/>
            <a:ext cx="1567543" cy="65314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 (102)</a:t>
            </a:r>
          </a:p>
        </p:txBody>
      </p:sp>
      <p:sp>
        <p:nvSpPr>
          <p:cNvPr id="6" name="Rectangle 5"/>
          <p:cNvSpPr/>
          <p:nvPr/>
        </p:nvSpPr>
        <p:spPr>
          <a:xfrm>
            <a:off x="821724" y="3626060"/>
            <a:ext cx="1567544" cy="65314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Previous LSN</a:t>
            </a:r>
          </a:p>
        </p:txBody>
      </p:sp>
      <p:sp>
        <p:nvSpPr>
          <p:cNvPr id="7" name="Rectangle 6"/>
          <p:cNvSpPr/>
          <p:nvPr/>
        </p:nvSpPr>
        <p:spPr>
          <a:xfrm>
            <a:off x="821724" y="4279203"/>
            <a:ext cx="1567544" cy="65314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Redo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821724" y="4932346"/>
            <a:ext cx="1567544" cy="65314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Undo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2776799" y="2972917"/>
            <a:ext cx="1567543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LSN(103)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76798" y="3626060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Previous LSN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776798" y="4279203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Redo Data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76798" y="4932346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Undo Data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797187" y="2972917"/>
            <a:ext cx="1567543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LSN (104)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797186" y="3626060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Previous LSN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797186" y="4279203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Redo Data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797186" y="4932346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Undo Data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589770" y="2972917"/>
            <a:ext cx="1567543" cy="6531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 (117)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589769" y="3626060"/>
            <a:ext cx="1567544" cy="6531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Previous LSN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589769" y="4279203"/>
            <a:ext cx="1567544" cy="6531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Redo Data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589769" y="4932346"/>
            <a:ext cx="1567544" cy="6531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Undo Data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21489" y="2270367"/>
            <a:ext cx="13680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Check Point Record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859071" y="2242623"/>
            <a:ext cx="1287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Update Record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917060" y="2270366"/>
            <a:ext cx="1287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Update Record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618997" y="2249435"/>
            <a:ext cx="1287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Commit Record</a:t>
            </a:r>
          </a:p>
        </p:txBody>
      </p:sp>
      <p:cxnSp>
        <p:nvCxnSpPr>
          <p:cNvPr id="28" name="Elbow Connector 27"/>
          <p:cNvCxnSpPr>
            <a:stCxn id="10" idx="1"/>
            <a:endCxn id="5" idx="3"/>
          </p:cNvCxnSpPr>
          <p:nvPr/>
        </p:nvCxnSpPr>
        <p:spPr>
          <a:xfrm rot="10800000">
            <a:off x="2389268" y="3299490"/>
            <a:ext cx="387530" cy="65314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 rot="10800000">
            <a:off x="4402037" y="3393104"/>
            <a:ext cx="387530" cy="65314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685751" y="2968000"/>
            <a:ext cx="1567543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…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685750" y="3621143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…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685750" y="4274286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…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85750" y="4927429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…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747635" y="2237706"/>
            <a:ext cx="1287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Update Record</a:t>
            </a:r>
          </a:p>
        </p:txBody>
      </p:sp>
      <p:cxnSp>
        <p:nvCxnSpPr>
          <p:cNvPr id="41" name="Elbow Connector 40"/>
          <p:cNvCxnSpPr/>
          <p:nvPr/>
        </p:nvCxnSpPr>
        <p:spPr>
          <a:xfrm rot="10800000">
            <a:off x="6294846" y="3378534"/>
            <a:ext cx="387530" cy="65314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/>
          <p:nvPr/>
        </p:nvCxnSpPr>
        <p:spPr>
          <a:xfrm rot="10800000">
            <a:off x="8233699" y="3393104"/>
            <a:ext cx="387530" cy="65314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97330" y="5088545"/>
            <a:ext cx="10502537" cy="58677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34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91FC84-D898-48F1-86DA-81C29A650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38" y="1554322"/>
            <a:ext cx="3380658" cy="2931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34E00E-782E-485E-9F6B-AD6E91DC2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834" y="1360013"/>
            <a:ext cx="3368332" cy="3566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35E3AC-D145-4C9D-BFC8-837BDBF21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204" y="1360013"/>
            <a:ext cx="3162574" cy="3795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22A682A-4B76-433B-B2AE-3337670EBD80}"/>
              </a:ext>
            </a:extLst>
          </p:cNvPr>
          <p:cNvGrpSpPr/>
          <p:nvPr/>
        </p:nvGrpSpPr>
        <p:grpSpPr>
          <a:xfrm>
            <a:off x="2352210" y="5105055"/>
            <a:ext cx="8040600" cy="991080"/>
            <a:chOff x="2352210" y="5105055"/>
            <a:chExt cx="8040600" cy="99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FFADEC4-AB4F-40F9-84F4-51DAA0B9B149}"/>
                    </a:ext>
                  </a:extLst>
                </p14:cNvPr>
                <p14:cNvContentPartPr/>
                <p14:nvPr/>
              </p14:nvContentPartPr>
              <p14:xfrm>
                <a:off x="2352210" y="5200455"/>
                <a:ext cx="2723040" cy="7344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FFADEC4-AB4F-40F9-84F4-51DAA0B9B14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43570" y="5191455"/>
                  <a:ext cx="2740680" cy="75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4FD5DDA-D019-46D4-BEC9-978A9E15E152}"/>
                    </a:ext>
                  </a:extLst>
                </p14:cNvPr>
                <p14:cNvContentPartPr/>
                <p14:nvPr/>
              </p14:nvContentPartPr>
              <p14:xfrm>
                <a:off x="4771410" y="5228175"/>
                <a:ext cx="315720" cy="1432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4FD5DDA-D019-46D4-BEC9-978A9E15E15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62770" y="5219535"/>
                  <a:ext cx="3333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342570D-8873-4F77-97D6-29FFF8E3DFA4}"/>
                    </a:ext>
                  </a:extLst>
                </p14:cNvPr>
                <p14:cNvContentPartPr/>
                <p14:nvPr/>
              </p14:nvContentPartPr>
              <p14:xfrm>
                <a:off x="6714690" y="5105055"/>
                <a:ext cx="3593160" cy="9910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342570D-8873-4F77-97D6-29FFF8E3DFA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705690" y="5096055"/>
                  <a:ext cx="3610800" cy="10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21ECCD6-3A43-45A3-B2BA-26C86CE3D1CE}"/>
                    </a:ext>
                  </a:extLst>
                </p14:cNvPr>
                <p14:cNvContentPartPr/>
                <p14:nvPr/>
              </p14:nvContentPartPr>
              <p14:xfrm>
                <a:off x="10267530" y="5286495"/>
                <a:ext cx="125280" cy="1267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21ECCD6-3A43-45A3-B2BA-26C86CE3D1C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258530" y="5277495"/>
                  <a:ext cx="14292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B69EB0-CD56-4468-8A21-FECE043BCFCC}"/>
              </a:ext>
            </a:extLst>
          </p:cNvPr>
          <p:cNvGrpSpPr/>
          <p:nvPr/>
        </p:nvGrpSpPr>
        <p:grpSpPr>
          <a:xfrm>
            <a:off x="2552010" y="362415"/>
            <a:ext cx="7106400" cy="741600"/>
            <a:chOff x="2552010" y="362415"/>
            <a:chExt cx="7106400" cy="74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CE2FBC8-7C2D-4BE4-88CB-C678D4C1DCF8}"/>
                    </a:ext>
                  </a:extLst>
                </p14:cNvPr>
                <p14:cNvContentPartPr/>
                <p14:nvPr/>
              </p14:nvContentPartPr>
              <p14:xfrm>
                <a:off x="6449370" y="362415"/>
                <a:ext cx="3209040" cy="7045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CE2FBC8-7C2D-4BE4-88CB-C678D4C1DCF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40730" y="353775"/>
                  <a:ext cx="3226680" cy="72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820CF59-FA63-464E-9E86-95795C6A55EC}"/>
                    </a:ext>
                  </a:extLst>
                </p14:cNvPr>
                <p14:cNvContentPartPr/>
                <p14:nvPr/>
              </p14:nvContentPartPr>
              <p14:xfrm>
                <a:off x="6428850" y="666615"/>
                <a:ext cx="258120" cy="2314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820CF59-FA63-464E-9E86-95795C6A55E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420210" y="657615"/>
                  <a:ext cx="2757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8570968-3417-40D6-B39D-2A97B6D65478}"/>
                    </a:ext>
                  </a:extLst>
                </p14:cNvPr>
                <p14:cNvContentPartPr/>
                <p14:nvPr/>
              </p14:nvContentPartPr>
              <p14:xfrm>
                <a:off x="2604930" y="380775"/>
                <a:ext cx="2862360" cy="696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8570968-3417-40D6-B39D-2A97B6D6547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595930" y="371775"/>
                  <a:ext cx="2880000" cy="71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E8DA774-4D0C-466C-BDB0-254E726C0495}"/>
                    </a:ext>
                  </a:extLst>
                </p14:cNvPr>
                <p14:cNvContentPartPr/>
                <p14:nvPr/>
              </p14:nvContentPartPr>
              <p14:xfrm>
                <a:off x="2552010" y="799815"/>
                <a:ext cx="280440" cy="3042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E8DA774-4D0C-466C-BDB0-254E726C049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43370" y="790815"/>
                  <a:ext cx="298080" cy="321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CD74EB9-8079-4AFF-BB56-CB220E73E80B}"/>
              </a:ext>
            </a:extLst>
          </p:cNvPr>
          <p:cNvSpPr txBox="1"/>
          <p:nvPr/>
        </p:nvSpPr>
        <p:spPr>
          <a:xfrm>
            <a:off x="7019479" y="649456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</a:t>
            </a:r>
            <a:r>
              <a:rPr lang="en-US" dirty="0"/>
              <a:t>undo (This is line 3)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1655CD-FF91-4582-AC05-B705C797796B}"/>
              </a:ext>
            </a:extLst>
          </p:cNvPr>
          <p:cNvSpPr txBox="1"/>
          <p:nvPr/>
        </p:nvSpPr>
        <p:spPr>
          <a:xfrm>
            <a:off x="3060469" y="752208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4. </a:t>
            </a:r>
            <a:r>
              <a:rPr lang="en-US" dirty="0"/>
              <a:t>undo (This is line2)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17ED980-FD6B-4E7D-84CC-D86722CD35BF}"/>
              </a:ext>
            </a:extLst>
          </p:cNvPr>
          <p:cNvSpPr/>
          <p:nvPr/>
        </p:nvSpPr>
        <p:spPr>
          <a:xfrm>
            <a:off x="3810000" y="3143247"/>
            <a:ext cx="508169" cy="285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5A68741E-9160-4610-8441-2D83E76C5480}"/>
              </a:ext>
            </a:extLst>
          </p:cNvPr>
          <p:cNvSpPr/>
          <p:nvPr/>
        </p:nvSpPr>
        <p:spPr>
          <a:xfrm>
            <a:off x="7881246" y="3089658"/>
            <a:ext cx="508169" cy="285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0F762B-CBB7-40A7-9525-744B9EFDD209}"/>
              </a:ext>
            </a:extLst>
          </p:cNvPr>
          <p:cNvSpPr txBox="1"/>
          <p:nvPr/>
        </p:nvSpPr>
        <p:spPr>
          <a:xfrm>
            <a:off x="2746151" y="5228549"/>
            <a:ext cx="212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5. </a:t>
            </a:r>
            <a:r>
              <a:rPr lang="en-US" dirty="0"/>
              <a:t>redo (This is line2)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520B09-984C-496D-91D9-7AE6023C693B}"/>
              </a:ext>
            </a:extLst>
          </p:cNvPr>
          <p:cNvSpPr txBox="1"/>
          <p:nvPr/>
        </p:nvSpPr>
        <p:spPr>
          <a:xfrm>
            <a:off x="8317942" y="5453765"/>
            <a:ext cx="218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6. </a:t>
            </a:r>
            <a:r>
              <a:rPr lang="en-US" dirty="0"/>
              <a:t>redo (This is line 3)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BB7098-825B-45A2-96B5-35A9A2BBEE8B}"/>
              </a:ext>
            </a:extLst>
          </p:cNvPr>
          <p:cNvSpPr txBox="1"/>
          <p:nvPr/>
        </p:nvSpPr>
        <p:spPr>
          <a:xfrm>
            <a:off x="3823311" y="28031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52AC24-B05E-41C7-9C44-5CD8528590FC}"/>
              </a:ext>
            </a:extLst>
          </p:cNvPr>
          <p:cNvSpPr txBox="1"/>
          <p:nvPr/>
        </p:nvSpPr>
        <p:spPr>
          <a:xfrm>
            <a:off x="7873831" y="27324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ADCF7F-F760-4E8D-BD17-D77BDB04936A}"/>
              </a:ext>
            </a:extLst>
          </p:cNvPr>
          <p:cNvSpPr txBox="1"/>
          <p:nvPr/>
        </p:nvSpPr>
        <p:spPr>
          <a:xfrm>
            <a:off x="3975711" y="29555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70045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Redo/Undo Operation Code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42" y="1864859"/>
            <a:ext cx="10506388" cy="381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835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Creation </a:t>
            </a:r>
            <a:r>
              <a:rPr lang="en-US" i="1" dirty="0">
                <a:solidFill>
                  <a:srgbClr val="FF0000"/>
                </a:solidFill>
              </a:rPr>
              <a:t>testfile01.txt</a:t>
            </a:r>
            <a:r>
              <a:rPr lang="en-US" dirty="0"/>
              <a:t> records</a:t>
            </a:r>
          </a:p>
        </p:txBody>
      </p:sp>
      <p:sp>
        <p:nvSpPr>
          <p:cNvPr id="4" name="Rectangle 3"/>
          <p:cNvSpPr/>
          <p:nvPr/>
        </p:nvSpPr>
        <p:spPr>
          <a:xfrm>
            <a:off x="6238102" y="6516130"/>
            <a:ext cx="38779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Credits:  David Cowen, Matthew Seyer, G-C Partners, LLC 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83" y="1617425"/>
            <a:ext cx="11629128" cy="4427604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10635049" y="2314833"/>
            <a:ext cx="453081" cy="948610"/>
          </a:xfrm>
          <a:custGeom>
            <a:avLst/>
            <a:gdLst>
              <a:gd name="connsiteX0" fmla="*/ 453081 w 453081"/>
              <a:gd name="connsiteY0" fmla="*/ 0 h 948610"/>
              <a:gd name="connsiteX1" fmla="*/ 436605 w 453081"/>
              <a:gd name="connsiteY1" fmla="*/ 156519 h 948610"/>
              <a:gd name="connsiteX2" fmla="*/ 411892 w 453081"/>
              <a:gd name="connsiteY2" fmla="*/ 222421 h 948610"/>
              <a:gd name="connsiteX3" fmla="*/ 395416 w 453081"/>
              <a:gd name="connsiteY3" fmla="*/ 321275 h 948610"/>
              <a:gd name="connsiteX4" fmla="*/ 387178 w 453081"/>
              <a:gd name="connsiteY4" fmla="*/ 345989 h 948610"/>
              <a:gd name="connsiteX5" fmla="*/ 354227 w 453081"/>
              <a:gd name="connsiteY5" fmla="*/ 420129 h 948610"/>
              <a:gd name="connsiteX6" fmla="*/ 337751 w 453081"/>
              <a:gd name="connsiteY6" fmla="*/ 444843 h 948610"/>
              <a:gd name="connsiteX7" fmla="*/ 304800 w 453081"/>
              <a:gd name="connsiteY7" fmla="*/ 502508 h 948610"/>
              <a:gd name="connsiteX8" fmla="*/ 296562 w 453081"/>
              <a:gd name="connsiteY8" fmla="*/ 535459 h 948610"/>
              <a:gd name="connsiteX9" fmla="*/ 280086 w 453081"/>
              <a:gd name="connsiteY9" fmla="*/ 560173 h 948610"/>
              <a:gd name="connsiteX10" fmla="*/ 263611 w 453081"/>
              <a:gd name="connsiteY10" fmla="*/ 617837 h 948610"/>
              <a:gd name="connsiteX11" fmla="*/ 238897 w 453081"/>
              <a:gd name="connsiteY11" fmla="*/ 659027 h 948610"/>
              <a:gd name="connsiteX12" fmla="*/ 222421 w 453081"/>
              <a:gd name="connsiteY12" fmla="*/ 683740 h 948610"/>
              <a:gd name="connsiteX13" fmla="*/ 181232 w 453081"/>
              <a:gd name="connsiteY13" fmla="*/ 716692 h 948610"/>
              <a:gd name="connsiteX14" fmla="*/ 164757 w 453081"/>
              <a:gd name="connsiteY14" fmla="*/ 749643 h 948610"/>
              <a:gd name="connsiteX15" fmla="*/ 140043 w 453081"/>
              <a:gd name="connsiteY15" fmla="*/ 774356 h 948610"/>
              <a:gd name="connsiteX16" fmla="*/ 123567 w 453081"/>
              <a:gd name="connsiteY16" fmla="*/ 799070 h 948610"/>
              <a:gd name="connsiteX17" fmla="*/ 115330 w 453081"/>
              <a:gd name="connsiteY17" fmla="*/ 823783 h 948610"/>
              <a:gd name="connsiteX18" fmla="*/ 107092 w 453081"/>
              <a:gd name="connsiteY18" fmla="*/ 856735 h 948610"/>
              <a:gd name="connsiteX19" fmla="*/ 74140 w 453081"/>
              <a:gd name="connsiteY19" fmla="*/ 873210 h 948610"/>
              <a:gd name="connsiteX20" fmla="*/ 49427 w 453081"/>
              <a:gd name="connsiteY20" fmla="*/ 889686 h 948610"/>
              <a:gd name="connsiteX21" fmla="*/ 0 w 453081"/>
              <a:gd name="connsiteY21" fmla="*/ 906162 h 948610"/>
              <a:gd name="connsiteX22" fmla="*/ 8238 w 453081"/>
              <a:gd name="connsiteY22" fmla="*/ 873210 h 948610"/>
              <a:gd name="connsiteX23" fmla="*/ 16475 w 453081"/>
              <a:gd name="connsiteY23" fmla="*/ 832021 h 948610"/>
              <a:gd name="connsiteX24" fmla="*/ 24713 w 453081"/>
              <a:gd name="connsiteY24" fmla="*/ 807308 h 948610"/>
              <a:gd name="connsiteX25" fmla="*/ 16475 w 453081"/>
              <a:gd name="connsiteY25" fmla="*/ 914400 h 948610"/>
              <a:gd name="connsiteX26" fmla="*/ 24713 w 453081"/>
              <a:gd name="connsiteY26" fmla="*/ 947351 h 948610"/>
              <a:gd name="connsiteX27" fmla="*/ 49427 w 453081"/>
              <a:gd name="connsiteY27" fmla="*/ 939113 h 948610"/>
              <a:gd name="connsiteX28" fmla="*/ 107092 w 453081"/>
              <a:gd name="connsiteY28" fmla="*/ 939113 h 948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3081" h="948610">
                <a:moveTo>
                  <a:pt x="453081" y="0"/>
                </a:moveTo>
                <a:cubicBezTo>
                  <a:pt x="451751" y="18620"/>
                  <a:pt x="449529" y="117745"/>
                  <a:pt x="436605" y="156519"/>
                </a:cubicBezTo>
                <a:cubicBezTo>
                  <a:pt x="412788" y="227973"/>
                  <a:pt x="425210" y="151395"/>
                  <a:pt x="411892" y="222421"/>
                </a:cubicBezTo>
                <a:cubicBezTo>
                  <a:pt x="405736" y="255255"/>
                  <a:pt x="401968" y="288518"/>
                  <a:pt x="395416" y="321275"/>
                </a:cubicBezTo>
                <a:cubicBezTo>
                  <a:pt x="393713" y="329790"/>
                  <a:pt x="390227" y="337858"/>
                  <a:pt x="387178" y="345989"/>
                </a:cubicBezTo>
                <a:cubicBezTo>
                  <a:pt x="377547" y="371672"/>
                  <a:pt x="367845" y="396298"/>
                  <a:pt x="354227" y="420129"/>
                </a:cubicBezTo>
                <a:cubicBezTo>
                  <a:pt x="349315" y="428725"/>
                  <a:pt x="343243" y="436605"/>
                  <a:pt x="337751" y="444843"/>
                </a:cubicBezTo>
                <a:cubicBezTo>
                  <a:pt x="316088" y="531492"/>
                  <a:pt x="348425" y="426163"/>
                  <a:pt x="304800" y="502508"/>
                </a:cubicBezTo>
                <a:cubicBezTo>
                  <a:pt x="299183" y="512338"/>
                  <a:pt x="301022" y="525053"/>
                  <a:pt x="296562" y="535459"/>
                </a:cubicBezTo>
                <a:cubicBezTo>
                  <a:pt x="292662" y="544559"/>
                  <a:pt x="284514" y="551317"/>
                  <a:pt x="280086" y="560173"/>
                </a:cubicBezTo>
                <a:cubicBezTo>
                  <a:pt x="260001" y="600341"/>
                  <a:pt x="284732" y="570315"/>
                  <a:pt x="263611" y="617837"/>
                </a:cubicBezTo>
                <a:cubicBezTo>
                  <a:pt x="257108" y="632469"/>
                  <a:pt x="247383" y="645449"/>
                  <a:pt x="238897" y="659027"/>
                </a:cubicBezTo>
                <a:cubicBezTo>
                  <a:pt x="233650" y="667423"/>
                  <a:pt x="229422" y="676739"/>
                  <a:pt x="222421" y="683740"/>
                </a:cubicBezTo>
                <a:cubicBezTo>
                  <a:pt x="209988" y="696173"/>
                  <a:pt x="194962" y="705708"/>
                  <a:pt x="181232" y="716692"/>
                </a:cubicBezTo>
                <a:cubicBezTo>
                  <a:pt x="175740" y="727676"/>
                  <a:pt x="171895" y="739650"/>
                  <a:pt x="164757" y="749643"/>
                </a:cubicBezTo>
                <a:cubicBezTo>
                  <a:pt x="157985" y="759123"/>
                  <a:pt x="147501" y="765406"/>
                  <a:pt x="140043" y="774356"/>
                </a:cubicBezTo>
                <a:cubicBezTo>
                  <a:pt x="133705" y="781962"/>
                  <a:pt x="129059" y="790832"/>
                  <a:pt x="123567" y="799070"/>
                </a:cubicBezTo>
                <a:cubicBezTo>
                  <a:pt x="120821" y="807308"/>
                  <a:pt x="117715" y="815434"/>
                  <a:pt x="115330" y="823783"/>
                </a:cubicBezTo>
                <a:cubicBezTo>
                  <a:pt x="112220" y="834669"/>
                  <a:pt x="114340" y="848037"/>
                  <a:pt x="107092" y="856735"/>
                </a:cubicBezTo>
                <a:cubicBezTo>
                  <a:pt x="99230" y="866169"/>
                  <a:pt x="84802" y="867117"/>
                  <a:pt x="74140" y="873210"/>
                </a:cubicBezTo>
                <a:cubicBezTo>
                  <a:pt x="65544" y="878122"/>
                  <a:pt x="58474" y="885665"/>
                  <a:pt x="49427" y="889686"/>
                </a:cubicBezTo>
                <a:cubicBezTo>
                  <a:pt x="33557" y="896740"/>
                  <a:pt x="0" y="906162"/>
                  <a:pt x="0" y="906162"/>
                </a:cubicBezTo>
                <a:cubicBezTo>
                  <a:pt x="2746" y="895178"/>
                  <a:pt x="5782" y="884262"/>
                  <a:pt x="8238" y="873210"/>
                </a:cubicBezTo>
                <a:cubicBezTo>
                  <a:pt x="11275" y="859542"/>
                  <a:pt x="13079" y="845604"/>
                  <a:pt x="16475" y="832021"/>
                </a:cubicBezTo>
                <a:cubicBezTo>
                  <a:pt x="18581" y="823597"/>
                  <a:pt x="21967" y="815546"/>
                  <a:pt x="24713" y="807308"/>
                </a:cubicBezTo>
                <a:cubicBezTo>
                  <a:pt x="21967" y="843005"/>
                  <a:pt x="16475" y="878597"/>
                  <a:pt x="16475" y="914400"/>
                </a:cubicBezTo>
                <a:cubicBezTo>
                  <a:pt x="16475" y="925722"/>
                  <a:pt x="15655" y="940558"/>
                  <a:pt x="24713" y="947351"/>
                </a:cubicBezTo>
                <a:cubicBezTo>
                  <a:pt x="31660" y="952561"/>
                  <a:pt x="40786" y="939977"/>
                  <a:pt x="49427" y="939113"/>
                </a:cubicBezTo>
                <a:cubicBezTo>
                  <a:pt x="68553" y="937200"/>
                  <a:pt x="87870" y="939113"/>
                  <a:pt x="107092" y="93911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29483" y="2685535"/>
            <a:ext cx="387209" cy="487838"/>
          </a:xfrm>
          <a:custGeom>
            <a:avLst/>
            <a:gdLst>
              <a:gd name="connsiteX0" fmla="*/ 387209 w 387209"/>
              <a:gd name="connsiteY0" fmla="*/ 0 h 487838"/>
              <a:gd name="connsiteX1" fmla="*/ 304831 w 387209"/>
              <a:gd name="connsiteY1" fmla="*/ 16476 h 487838"/>
              <a:gd name="connsiteX2" fmla="*/ 255403 w 387209"/>
              <a:gd name="connsiteY2" fmla="*/ 41189 h 487838"/>
              <a:gd name="connsiteX3" fmla="*/ 238928 w 387209"/>
              <a:gd name="connsiteY3" fmla="*/ 65903 h 487838"/>
              <a:gd name="connsiteX4" fmla="*/ 214214 w 387209"/>
              <a:gd name="connsiteY4" fmla="*/ 74141 h 487838"/>
              <a:gd name="connsiteX5" fmla="*/ 205976 w 387209"/>
              <a:gd name="connsiteY5" fmla="*/ 98854 h 487838"/>
              <a:gd name="connsiteX6" fmla="*/ 181263 w 387209"/>
              <a:gd name="connsiteY6" fmla="*/ 115330 h 487838"/>
              <a:gd name="connsiteX7" fmla="*/ 131836 w 387209"/>
              <a:gd name="connsiteY7" fmla="*/ 164757 h 487838"/>
              <a:gd name="connsiteX8" fmla="*/ 90647 w 387209"/>
              <a:gd name="connsiteY8" fmla="*/ 214184 h 487838"/>
              <a:gd name="connsiteX9" fmla="*/ 82409 w 387209"/>
              <a:gd name="connsiteY9" fmla="*/ 238897 h 487838"/>
              <a:gd name="connsiteX10" fmla="*/ 57695 w 387209"/>
              <a:gd name="connsiteY10" fmla="*/ 329514 h 487838"/>
              <a:gd name="connsiteX11" fmla="*/ 65933 w 387209"/>
              <a:gd name="connsiteY11" fmla="*/ 428368 h 487838"/>
              <a:gd name="connsiteX12" fmla="*/ 74171 w 387209"/>
              <a:gd name="connsiteY12" fmla="*/ 486033 h 487838"/>
              <a:gd name="connsiteX13" fmla="*/ 98885 w 387209"/>
              <a:gd name="connsiteY13" fmla="*/ 469557 h 487838"/>
              <a:gd name="connsiteX14" fmla="*/ 131836 w 387209"/>
              <a:gd name="connsiteY14" fmla="*/ 453081 h 487838"/>
              <a:gd name="connsiteX15" fmla="*/ 107122 w 387209"/>
              <a:gd name="connsiteY15" fmla="*/ 444843 h 487838"/>
              <a:gd name="connsiteX16" fmla="*/ 57695 w 387209"/>
              <a:gd name="connsiteY16" fmla="*/ 477795 h 487838"/>
              <a:gd name="connsiteX17" fmla="*/ 16506 w 387209"/>
              <a:gd name="connsiteY17" fmla="*/ 411892 h 487838"/>
              <a:gd name="connsiteX18" fmla="*/ 31 w 387209"/>
              <a:gd name="connsiteY18" fmla="*/ 378941 h 48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7209" h="487838">
                <a:moveTo>
                  <a:pt x="387209" y="0"/>
                </a:moveTo>
                <a:cubicBezTo>
                  <a:pt x="365954" y="3037"/>
                  <a:pt x="327838" y="4973"/>
                  <a:pt x="304831" y="16476"/>
                </a:cubicBezTo>
                <a:cubicBezTo>
                  <a:pt x="240956" y="48413"/>
                  <a:pt x="317519" y="20484"/>
                  <a:pt x="255403" y="41189"/>
                </a:cubicBezTo>
                <a:cubicBezTo>
                  <a:pt x="249911" y="49427"/>
                  <a:pt x="246659" y="59718"/>
                  <a:pt x="238928" y="65903"/>
                </a:cubicBezTo>
                <a:cubicBezTo>
                  <a:pt x="232147" y="71328"/>
                  <a:pt x="220354" y="68001"/>
                  <a:pt x="214214" y="74141"/>
                </a:cubicBezTo>
                <a:cubicBezTo>
                  <a:pt x="208074" y="80281"/>
                  <a:pt x="211400" y="92073"/>
                  <a:pt x="205976" y="98854"/>
                </a:cubicBezTo>
                <a:cubicBezTo>
                  <a:pt x="199791" y="106585"/>
                  <a:pt x="188663" y="108752"/>
                  <a:pt x="181263" y="115330"/>
                </a:cubicBezTo>
                <a:cubicBezTo>
                  <a:pt x="163848" y="130810"/>
                  <a:pt x="144761" y="145370"/>
                  <a:pt x="131836" y="164757"/>
                </a:cubicBezTo>
                <a:cubicBezTo>
                  <a:pt x="108898" y="199163"/>
                  <a:pt x="122361" y="182469"/>
                  <a:pt x="90647" y="214184"/>
                </a:cubicBezTo>
                <a:cubicBezTo>
                  <a:pt x="87901" y="222422"/>
                  <a:pt x="84694" y="230520"/>
                  <a:pt x="82409" y="238897"/>
                </a:cubicBezTo>
                <a:cubicBezTo>
                  <a:pt x="54534" y="341103"/>
                  <a:pt x="76657" y="272627"/>
                  <a:pt x="57695" y="329514"/>
                </a:cubicBezTo>
                <a:cubicBezTo>
                  <a:pt x="60441" y="362465"/>
                  <a:pt x="62471" y="395484"/>
                  <a:pt x="65933" y="428368"/>
                </a:cubicBezTo>
                <a:cubicBezTo>
                  <a:pt x="67966" y="447678"/>
                  <a:pt x="62041" y="470871"/>
                  <a:pt x="74171" y="486033"/>
                </a:cubicBezTo>
                <a:cubicBezTo>
                  <a:pt x="80356" y="493764"/>
                  <a:pt x="90289" y="474469"/>
                  <a:pt x="98885" y="469557"/>
                </a:cubicBezTo>
                <a:cubicBezTo>
                  <a:pt x="109547" y="463464"/>
                  <a:pt x="120852" y="458573"/>
                  <a:pt x="131836" y="453081"/>
                </a:cubicBezTo>
                <a:cubicBezTo>
                  <a:pt x="123598" y="450335"/>
                  <a:pt x="115360" y="442097"/>
                  <a:pt x="107122" y="444843"/>
                </a:cubicBezTo>
                <a:cubicBezTo>
                  <a:pt x="88337" y="451105"/>
                  <a:pt x="57695" y="477795"/>
                  <a:pt x="57695" y="477795"/>
                </a:cubicBezTo>
                <a:cubicBezTo>
                  <a:pt x="38089" y="418975"/>
                  <a:pt x="55670" y="438001"/>
                  <a:pt x="16506" y="411892"/>
                </a:cubicBezTo>
                <a:cubicBezTo>
                  <a:pt x="-1492" y="384894"/>
                  <a:pt x="31" y="397079"/>
                  <a:pt x="31" y="37894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2D54BA-6399-49CD-9968-14131EB48F20}"/>
              </a:ext>
            </a:extLst>
          </p:cNvPr>
          <p:cNvGrpSpPr/>
          <p:nvPr/>
        </p:nvGrpSpPr>
        <p:grpSpPr>
          <a:xfrm>
            <a:off x="5322240" y="2365740"/>
            <a:ext cx="815400" cy="730440"/>
            <a:chOff x="5322240" y="2365740"/>
            <a:chExt cx="815400" cy="73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FAAEDC7-CCF0-4D2E-AA8D-BB927A61C412}"/>
                    </a:ext>
                  </a:extLst>
                </p14:cNvPr>
                <p14:cNvContentPartPr/>
                <p14:nvPr/>
              </p14:nvContentPartPr>
              <p14:xfrm>
                <a:off x="5322240" y="2365740"/>
                <a:ext cx="804600" cy="7009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FAAEDC7-CCF0-4D2E-AA8D-BB927A61C41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13600" y="2357100"/>
                  <a:ext cx="822240" cy="71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2D705F2-A448-405F-8ACB-65C0CF2EC281}"/>
                    </a:ext>
                  </a:extLst>
                </p14:cNvPr>
                <p14:cNvContentPartPr/>
                <p14:nvPr/>
              </p14:nvContentPartPr>
              <p14:xfrm>
                <a:off x="6053760" y="2983500"/>
                <a:ext cx="83880" cy="112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2D705F2-A448-405F-8ACB-65C0CF2EC28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45120" y="2974500"/>
                  <a:ext cx="101520" cy="13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1F0956D-23A9-4D34-894C-35261E2F7ADA}"/>
              </a:ext>
            </a:extLst>
          </p:cNvPr>
          <p:cNvGrpSpPr/>
          <p:nvPr/>
        </p:nvGrpSpPr>
        <p:grpSpPr>
          <a:xfrm>
            <a:off x="3462840" y="2738340"/>
            <a:ext cx="275040" cy="411840"/>
            <a:chOff x="3462840" y="2738340"/>
            <a:chExt cx="275040" cy="41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5D1A757-2411-4347-8E7B-1BDC7A6ABD2C}"/>
                    </a:ext>
                  </a:extLst>
                </p14:cNvPr>
                <p14:cNvContentPartPr/>
                <p14:nvPr/>
              </p14:nvContentPartPr>
              <p14:xfrm>
                <a:off x="3737160" y="2739060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5D1A757-2411-4347-8E7B-1BDC7A6ABD2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28520" y="27304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9AF26DE-4A18-493C-8E85-B48E7173BD48}"/>
                    </a:ext>
                  </a:extLst>
                </p14:cNvPr>
                <p14:cNvContentPartPr/>
                <p14:nvPr/>
              </p14:nvContentPartPr>
              <p14:xfrm>
                <a:off x="3514680" y="2738340"/>
                <a:ext cx="223200" cy="383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9AF26DE-4A18-493C-8E85-B48E7173BD4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505680" y="2729700"/>
                  <a:ext cx="24084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C439289-2C40-4ED0-8DCD-053C8934EBB9}"/>
                    </a:ext>
                  </a:extLst>
                </p14:cNvPr>
                <p14:cNvContentPartPr/>
                <p14:nvPr/>
              </p14:nvContentPartPr>
              <p14:xfrm>
                <a:off x="3462840" y="3074580"/>
                <a:ext cx="117000" cy="75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C439289-2C40-4ED0-8DCD-053C8934EBB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54200" y="3065580"/>
                  <a:ext cx="134640" cy="9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851F1D1-3ADC-4B5F-9516-11405E41623F}"/>
              </a:ext>
            </a:extLst>
          </p:cNvPr>
          <p:cNvGrpSpPr/>
          <p:nvPr/>
        </p:nvGrpSpPr>
        <p:grpSpPr>
          <a:xfrm>
            <a:off x="1440000" y="1893420"/>
            <a:ext cx="381240" cy="1002240"/>
            <a:chOff x="1440000" y="1893420"/>
            <a:chExt cx="381240" cy="100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B670808-35E4-47CE-98DB-49C8B41E9C1D}"/>
                    </a:ext>
                  </a:extLst>
                </p14:cNvPr>
                <p14:cNvContentPartPr/>
                <p14:nvPr/>
              </p14:nvContentPartPr>
              <p14:xfrm>
                <a:off x="1470600" y="2727540"/>
                <a:ext cx="217440" cy="168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B670808-35E4-47CE-98DB-49C8B41E9C1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61960" y="2718900"/>
                  <a:ext cx="2350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9F215A7-CF3C-4AFF-9905-328E3203FA4B}"/>
                    </a:ext>
                  </a:extLst>
                </p14:cNvPr>
                <p14:cNvContentPartPr/>
                <p14:nvPr/>
              </p14:nvContentPartPr>
              <p14:xfrm>
                <a:off x="1489320" y="2659140"/>
                <a:ext cx="108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9F215A7-CF3C-4AFF-9905-328E3203FA4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80680" y="2650140"/>
                  <a:ext cx="18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EA9914C-BCE6-4831-A77F-03BAE81E51D3}"/>
                    </a:ext>
                  </a:extLst>
                </p14:cNvPr>
                <p14:cNvContentPartPr/>
                <p14:nvPr/>
              </p14:nvContentPartPr>
              <p14:xfrm>
                <a:off x="1443240" y="2666700"/>
                <a:ext cx="54360" cy="34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EA9914C-BCE6-4831-A77F-03BAE81E51D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34240" y="2658060"/>
                  <a:ext cx="720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CE90FF1-4AC0-4B1C-8B54-D0068539D3DF}"/>
                    </a:ext>
                  </a:extLst>
                </p14:cNvPr>
                <p14:cNvContentPartPr/>
                <p14:nvPr/>
              </p14:nvContentPartPr>
              <p14:xfrm>
                <a:off x="1440000" y="2704860"/>
                <a:ext cx="33480" cy="52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CE90FF1-4AC0-4B1C-8B54-D0068539D3D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31000" y="2695860"/>
                  <a:ext cx="511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62BAADB-58E3-48BE-B5AC-BB00769A52BC}"/>
                    </a:ext>
                  </a:extLst>
                </p14:cNvPr>
                <p14:cNvContentPartPr/>
                <p14:nvPr/>
              </p14:nvContentPartPr>
              <p14:xfrm>
                <a:off x="1522800" y="2515140"/>
                <a:ext cx="233640" cy="178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62BAADB-58E3-48BE-B5AC-BB00769A52B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513800" y="2506140"/>
                  <a:ext cx="2512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F76FEB1-A1ED-447C-A309-5888394A9ABA}"/>
                    </a:ext>
                  </a:extLst>
                </p14:cNvPr>
                <p14:cNvContentPartPr/>
                <p14:nvPr/>
              </p14:nvContentPartPr>
              <p14:xfrm>
                <a:off x="1504080" y="2514420"/>
                <a:ext cx="108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F76FEB1-A1ED-447C-A309-5888394A9AB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495440" y="2505420"/>
                  <a:ext cx="18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A255A72-2E00-4542-ACBF-862D2C8A4A9E}"/>
                    </a:ext>
                  </a:extLst>
                </p14:cNvPr>
                <p14:cNvContentPartPr/>
                <p14:nvPr/>
              </p14:nvContentPartPr>
              <p14:xfrm>
                <a:off x="1535040" y="2461140"/>
                <a:ext cx="2520" cy="2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A255A72-2E00-4542-ACBF-862D2C8A4A9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26400" y="2452140"/>
                  <a:ext cx="201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1978CB5-21E9-4A89-939A-5215A1CBDA5D}"/>
                    </a:ext>
                  </a:extLst>
                </p14:cNvPr>
                <p14:cNvContentPartPr/>
                <p14:nvPr/>
              </p14:nvContentPartPr>
              <p14:xfrm>
                <a:off x="1472040" y="2483820"/>
                <a:ext cx="55800" cy="74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1978CB5-21E9-4A89-939A-5215A1CBDA5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463400" y="2475180"/>
                  <a:ext cx="73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816B53F-7DC2-4749-9939-3D00446D1FD8}"/>
                    </a:ext>
                  </a:extLst>
                </p14:cNvPr>
                <p14:cNvContentPartPr/>
                <p14:nvPr/>
              </p14:nvContentPartPr>
              <p14:xfrm>
                <a:off x="1521000" y="2356020"/>
                <a:ext cx="262440" cy="169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816B53F-7DC2-4749-9939-3D00446D1FD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512000" y="2347380"/>
                  <a:ext cx="2800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84AC84F-F0A7-415C-AC3A-0547BDD52472}"/>
                    </a:ext>
                  </a:extLst>
                </p14:cNvPr>
                <p14:cNvContentPartPr/>
                <p14:nvPr/>
              </p14:nvContentPartPr>
              <p14:xfrm>
                <a:off x="1544400" y="2292300"/>
                <a:ext cx="2520" cy="1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84AC84F-F0A7-415C-AC3A-0547BDD5247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535400" y="2283660"/>
                  <a:ext cx="201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92948F3-BF56-4455-8416-7F3F4E93535C}"/>
                    </a:ext>
                  </a:extLst>
                </p14:cNvPr>
                <p14:cNvContentPartPr/>
                <p14:nvPr/>
              </p14:nvContentPartPr>
              <p14:xfrm>
                <a:off x="1517760" y="2308500"/>
                <a:ext cx="14040" cy="5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92948F3-BF56-4455-8416-7F3F4E93535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508760" y="2299860"/>
                  <a:ext cx="316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D5860C9-70B7-480F-9175-6AC80A300A89}"/>
                    </a:ext>
                  </a:extLst>
                </p14:cNvPr>
                <p14:cNvContentPartPr/>
                <p14:nvPr/>
              </p14:nvContentPartPr>
              <p14:xfrm>
                <a:off x="1496160" y="2327580"/>
                <a:ext cx="24480" cy="42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D5860C9-70B7-480F-9175-6AC80A300A8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487520" y="2318940"/>
                  <a:ext cx="421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0D20B11-276B-4471-9EFC-A2EA62817222}"/>
                    </a:ext>
                  </a:extLst>
                </p14:cNvPr>
                <p14:cNvContentPartPr/>
                <p14:nvPr/>
              </p14:nvContentPartPr>
              <p14:xfrm>
                <a:off x="1479240" y="2120220"/>
                <a:ext cx="342000" cy="230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0D20B11-276B-4471-9EFC-A2EA6281722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470600" y="2111580"/>
                  <a:ext cx="3596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781D39B-F71C-464D-ADC6-89A9F8D6FBFC}"/>
                    </a:ext>
                  </a:extLst>
                </p14:cNvPr>
                <p14:cNvContentPartPr/>
                <p14:nvPr/>
              </p14:nvContentPartPr>
              <p14:xfrm>
                <a:off x="1519200" y="2060820"/>
                <a:ext cx="3240" cy="11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781D39B-F71C-464D-ADC6-89A9F8D6FBF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510200" y="2052180"/>
                  <a:ext cx="208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B79927F-301B-4163-9623-D9CECBBF1D2F}"/>
                    </a:ext>
                  </a:extLst>
                </p14:cNvPr>
                <p14:cNvContentPartPr/>
                <p14:nvPr/>
              </p14:nvContentPartPr>
              <p14:xfrm>
                <a:off x="1473840" y="2091420"/>
                <a:ext cx="16200" cy="11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B79927F-301B-4163-9623-D9CECBBF1D2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464840" y="2082780"/>
                  <a:ext cx="338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9C0D2C4-E4F1-4ADB-A036-0F2EBBDE8B89}"/>
                    </a:ext>
                  </a:extLst>
                </p14:cNvPr>
                <p14:cNvContentPartPr/>
                <p14:nvPr/>
              </p14:nvContentPartPr>
              <p14:xfrm>
                <a:off x="1466640" y="2106540"/>
                <a:ext cx="24840" cy="47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9C0D2C4-E4F1-4ADB-A036-0F2EBBDE8B8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457640" y="2097900"/>
                  <a:ext cx="424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B7D127A-A831-4928-8665-F81D65CE3473}"/>
                    </a:ext>
                  </a:extLst>
                </p14:cNvPr>
                <p14:cNvContentPartPr/>
                <p14:nvPr/>
              </p14:nvContentPartPr>
              <p14:xfrm>
                <a:off x="1489320" y="1969380"/>
                <a:ext cx="328320" cy="156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B7D127A-A831-4928-8665-F81D65CE347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80320" y="1960380"/>
                  <a:ext cx="3459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A85BA83-1621-47A5-941F-669574FEA381}"/>
                    </a:ext>
                  </a:extLst>
                </p14:cNvPr>
                <p14:cNvContentPartPr/>
                <p14:nvPr/>
              </p14:nvContentPartPr>
              <p14:xfrm>
                <a:off x="1478160" y="1893420"/>
                <a:ext cx="38880" cy="136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A85BA83-1621-47A5-941F-669574FEA38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469160" y="1884420"/>
                  <a:ext cx="56520" cy="154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00267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216" y="1108026"/>
            <a:ext cx="9532028" cy="46831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09387" y="635978"/>
            <a:ext cx="389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Initialize File (</a:t>
            </a:r>
            <a:r>
              <a:rPr lang="en-US" i="1" dirty="0">
                <a:solidFill>
                  <a:srgbClr val="FF0000"/>
                </a:solidFill>
              </a:rPr>
              <a:t>test1.txt</a:t>
            </a:r>
            <a:r>
              <a:rPr lang="en-US" dirty="0"/>
              <a:t>) Record Segment</a:t>
            </a:r>
          </a:p>
        </p:txBody>
      </p:sp>
    </p:spTree>
    <p:extLst>
      <p:ext uri="{BB962C8B-B14F-4D97-AF65-F5344CB8AC3E}">
        <p14:creationId xmlns:p14="http://schemas.microsoft.com/office/powerpoint/2010/main" val="4205695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Rename </a:t>
            </a:r>
            <a:r>
              <a:rPr lang="en-US" i="1" dirty="0">
                <a:solidFill>
                  <a:srgbClr val="7030A0"/>
                </a:solidFill>
              </a:rPr>
              <a:t>testfile01.txt </a:t>
            </a:r>
            <a:r>
              <a:rPr lang="en-US" dirty="0"/>
              <a:t>records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3" y="1450850"/>
            <a:ext cx="11697714" cy="498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747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59" y="1401368"/>
            <a:ext cx="9270052" cy="48105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08606" y="875602"/>
            <a:ext cx="4614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Delete Attribute(0x06) / Create Attribute(0x05)</a:t>
            </a:r>
          </a:p>
        </p:txBody>
      </p:sp>
    </p:spTree>
    <p:extLst>
      <p:ext uri="{BB962C8B-B14F-4D97-AF65-F5344CB8AC3E}">
        <p14:creationId xmlns:p14="http://schemas.microsoft.com/office/powerpoint/2010/main" val="3344435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options for burning CD-R?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6712131" cy="4351338"/>
          </a:xfrm>
        </p:spPr>
        <p:txBody>
          <a:bodyPr>
            <a:normAutofit/>
          </a:bodyPr>
          <a:lstStyle/>
          <a:p>
            <a:r>
              <a:rPr lang="en-US" dirty="0"/>
              <a:t>(Type 1) Like a USB flash drive: allows to write and erase files to the disc on-the-fly using </a:t>
            </a:r>
            <a:r>
              <a:rPr lang="en-US" dirty="0">
                <a:solidFill>
                  <a:srgbClr val="FF0000"/>
                </a:solidFill>
              </a:rPr>
              <a:t>a live file system </a:t>
            </a:r>
            <a:r>
              <a:rPr lang="en-US" dirty="0"/>
              <a:t>without ever having to finalize or “master” the disc.</a:t>
            </a:r>
          </a:p>
          <a:p>
            <a:r>
              <a:rPr lang="en-US" dirty="0"/>
              <a:t>(Type 2) With a CD/DVD player: file are temporarily copied to a </a:t>
            </a:r>
            <a:r>
              <a:rPr lang="en-US" dirty="0">
                <a:solidFill>
                  <a:srgbClr val="FF0000"/>
                </a:solidFill>
              </a:rPr>
              <a:t>staging area </a:t>
            </a:r>
            <a:r>
              <a:rPr lang="en-US" dirty="0"/>
              <a:t>on your hard disk first, then they are written to the disc all at once when you select “Burn” in File Explorer. </a:t>
            </a:r>
          </a:p>
        </p:txBody>
      </p:sp>
      <p:pic>
        <p:nvPicPr>
          <p:cNvPr id="2050" name="Picture 2" descr="Copying files to a live file system disc in Windows 10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701" y="565100"/>
            <a:ext cx="3276222" cy="144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pying files to a mastered disc in Windows 10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701" y="2193743"/>
            <a:ext cx="3276222" cy="182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1701" y="4200412"/>
            <a:ext cx="3276222" cy="166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28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</a:t>
            </a:r>
            <a:r>
              <a:rPr lang="en-US" i="1" dirty="0">
                <a:solidFill>
                  <a:srgbClr val="7030A0"/>
                </a:solidFill>
              </a:rPr>
              <a:t>testfile01.txt </a:t>
            </a:r>
            <a:r>
              <a:rPr lang="en-US" dirty="0"/>
              <a:t>records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62" y="1394241"/>
            <a:ext cx="11491956" cy="5044877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5947329" y="2026508"/>
            <a:ext cx="4959568" cy="1559033"/>
          </a:xfrm>
          <a:custGeom>
            <a:avLst/>
            <a:gdLst>
              <a:gd name="connsiteX0" fmla="*/ 4959568 w 4959568"/>
              <a:gd name="connsiteY0" fmla="*/ 0 h 1559033"/>
              <a:gd name="connsiteX1" fmla="*/ 4794812 w 4959568"/>
              <a:gd name="connsiteY1" fmla="*/ 16476 h 1559033"/>
              <a:gd name="connsiteX2" fmla="*/ 4728909 w 4959568"/>
              <a:gd name="connsiteY2" fmla="*/ 24714 h 1559033"/>
              <a:gd name="connsiteX3" fmla="*/ 4547676 w 4959568"/>
              <a:gd name="connsiteY3" fmla="*/ 32951 h 1559033"/>
              <a:gd name="connsiteX4" fmla="*/ 4465298 w 4959568"/>
              <a:gd name="connsiteY4" fmla="*/ 41189 h 1559033"/>
              <a:gd name="connsiteX5" fmla="*/ 4374682 w 4959568"/>
              <a:gd name="connsiteY5" fmla="*/ 57665 h 1559033"/>
              <a:gd name="connsiteX6" fmla="*/ 4308779 w 4959568"/>
              <a:gd name="connsiteY6" fmla="*/ 74141 h 1559033"/>
              <a:gd name="connsiteX7" fmla="*/ 4275828 w 4959568"/>
              <a:gd name="connsiteY7" fmla="*/ 82378 h 1559033"/>
              <a:gd name="connsiteX8" fmla="*/ 4069882 w 4959568"/>
              <a:gd name="connsiteY8" fmla="*/ 98854 h 1559033"/>
              <a:gd name="connsiteX9" fmla="*/ 3938076 w 4959568"/>
              <a:gd name="connsiteY9" fmla="*/ 115330 h 1559033"/>
              <a:gd name="connsiteX10" fmla="*/ 3715655 w 4959568"/>
              <a:gd name="connsiteY10" fmla="*/ 140043 h 1559033"/>
              <a:gd name="connsiteX11" fmla="*/ 3559136 w 4959568"/>
              <a:gd name="connsiteY11" fmla="*/ 156519 h 1559033"/>
              <a:gd name="connsiteX12" fmla="*/ 3484995 w 4959568"/>
              <a:gd name="connsiteY12" fmla="*/ 164757 h 1559033"/>
              <a:gd name="connsiteX13" fmla="*/ 3336714 w 4959568"/>
              <a:gd name="connsiteY13" fmla="*/ 189470 h 1559033"/>
              <a:gd name="connsiteX14" fmla="*/ 3180195 w 4959568"/>
              <a:gd name="connsiteY14" fmla="*/ 197708 h 1559033"/>
              <a:gd name="connsiteX15" fmla="*/ 3048390 w 4959568"/>
              <a:gd name="connsiteY15" fmla="*/ 222422 h 1559033"/>
              <a:gd name="connsiteX16" fmla="*/ 2990725 w 4959568"/>
              <a:gd name="connsiteY16" fmla="*/ 238897 h 1559033"/>
              <a:gd name="connsiteX17" fmla="*/ 2908347 w 4959568"/>
              <a:gd name="connsiteY17" fmla="*/ 247135 h 1559033"/>
              <a:gd name="connsiteX18" fmla="*/ 2743590 w 4959568"/>
              <a:gd name="connsiteY18" fmla="*/ 263611 h 1559033"/>
              <a:gd name="connsiteX19" fmla="*/ 2644736 w 4959568"/>
              <a:gd name="connsiteY19" fmla="*/ 288324 h 1559033"/>
              <a:gd name="connsiteX20" fmla="*/ 2381125 w 4959568"/>
              <a:gd name="connsiteY20" fmla="*/ 304800 h 1559033"/>
              <a:gd name="connsiteX21" fmla="*/ 2232844 w 4959568"/>
              <a:gd name="connsiteY21" fmla="*/ 337751 h 1559033"/>
              <a:gd name="connsiteX22" fmla="*/ 2158703 w 4959568"/>
              <a:gd name="connsiteY22" fmla="*/ 354227 h 1559033"/>
              <a:gd name="connsiteX23" fmla="*/ 2059849 w 4959568"/>
              <a:gd name="connsiteY23" fmla="*/ 403654 h 1559033"/>
              <a:gd name="connsiteX24" fmla="*/ 1993947 w 4959568"/>
              <a:gd name="connsiteY24" fmla="*/ 411892 h 1559033"/>
              <a:gd name="connsiteX25" fmla="*/ 1903330 w 4959568"/>
              <a:gd name="connsiteY25" fmla="*/ 444843 h 1559033"/>
              <a:gd name="connsiteX26" fmla="*/ 1829190 w 4959568"/>
              <a:gd name="connsiteY26" fmla="*/ 461319 h 1559033"/>
              <a:gd name="connsiteX27" fmla="*/ 1499676 w 4959568"/>
              <a:gd name="connsiteY27" fmla="*/ 584887 h 1559033"/>
              <a:gd name="connsiteX28" fmla="*/ 1351395 w 4959568"/>
              <a:gd name="connsiteY28" fmla="*/ 634314 h 1559033"/>
              <a:gd name="connsiteX29" fmla="*/ 1219590 w 4959568"/>
              <a:gd name="connsiteY29" fmla="*/ 700216 h 1559033"/>
              <a:gd name="connsiteX30" fmla="*/ 1145449 w 4959568"/>
              <a:gd name="connsiteY30" fmla="*/ 716692 h 1559033"/>
              <a:gd name="connsiteX31" fmla="*/ 1087785 w 4959568"/>
              <a:gd name="connsiteY31" fmla="*/ 733168 h 1559033"/>
              <a:gd name="connsiteX32" fmla="*/ 1005406 w 4959568"/>
              <a:gd name="connsiteY32" fmla="*/ 774357 h 1559033"/>
              <a:gd name="connsiteX33" fmla="*/ 955979 w 4959568"/>
              <a:gd name="connsiteY33" fmla="*/ 799070 h 1559033"/>
              <a:gd name="connsiteX34" fmla="*/ 873601 w 4959568"/>
              <a:gd name="connsiteY34" fmla="*/ 832022 h 1559033"/>
              <a:gd name="connsiteX35" fmla="*/ 832412 w 4959568"/>
              <a:gd name="connsiteY35" fmla="*/ 864973 h 1559033"/>
              <a:gd name="connsiteX36" fmla="*/ 774747 w 4959568"/>
              <a:gd name="connsiteY36" fmla="*/ 889687 h 1559033"/>
              <a:gd name="connsiteX37" fmla="*/ 675893 w 4959568"/>
              <a:gd name="connsiteY37" fmla="*/ 939114 h 1559033"/>
              <a:gd name="connsiteX38" fmla="*/ 642941 w 4959568"/>
              <a:gd name="connsiteY38" fmla="*/ 955589 h 1559033"/>
              <a:gd name="connsiteX39" fmla="*/ 593514 w 4959568"/>
              <a:gd name="connsiteY39" fmla="*/ 972065 h 1559033"/>
              <a:gd name="connsiteX40" fmla="*/ 535849 w 4959568"/>
              <a:gd name="connsiteY40" fmla="*/ 996778 h 1559033"/>
              <a:gd name="connsiteX41" fmla="*/ 469947 w 4959568"/>
              <a:gd name="connsiteY41" fmla="*/ 1021492 h 1559033"/>
              <a:gd name="connsiteX42" fmla="*/ 428757 w 4959568"/>
              <a:gd name="connsiteY42" fmla="*/ 1054443 h 1559033"/>
              <a:gd name="connsiteX43" fmla="*/ 338141 w 4959568"/>
              <a:gd name="connsiteY43" fmla="*/ 1103870 h 1559033"/>
              <a:gd name="connsiteX44" fmla="*/ 255763 w 4959568"/>
              <a:gd name="connsiteY44" fmla="*/ 1186249 h 1559033"/>
              <a:gd name="connsiteX45" fmla="*/ 231049 w 4959568"/>
              <a:gd name="connsiteY45" fmla="*/ 1210962 h 1559033"/>
              <a:gd name="connsiteX46" fmla="*/ 181622 w 4959568"/>
              <a:gd name="connsiteY46" fmla="*/ 1268627 h 1559033"/>
              <a:gd name="connsiteX47" fmla="*/ 132195 w 4959568"/>
              <a:gd name="connsiteY47" fmla="*/ 1318054 h 1559033"/>
              <a:gd name="connsiteX48" fmla="*/ 107482 w 4959568"/>
              <a:gd name="connsiteY48" fmla="*/ 1342768 h 1559033"/>
              <a:gd name="connsiteX49" fmla="*/ 74530 w 4959568"/>
              <a:gd name="connsiteY49" fmla="*/ 1400433 h 1559033"/>
              <a:gd name="connsiteX50" fmla="*/ 66293 w 4959568"/>
              <a:gd name="connsiteY50" fmla="*/ 1425146 h 1559033"/>
              <a:gd name="connsiteX51" fmla="*/ 25103 w 4959568"/>
              <a:gd name="connsiteY51" fmla="*/ 1466335 h 1559033"/>
              <a:gd name="connsiteX52" fmla="*/ 16866 w 4959568"/>
              <a:gd name="connsiteY52" fmla="*/ 1556951 h 1559033"/>
              <a:gd name="connsiteX53" fmla="*/ 390 w 4959568"/>
              <a:gd name="connsiteY53" fmla="*/ 1532238 h 1559033"/>
              <a:gd name="connsiteX54" fmla="*/ 8628 w 4959568"/>
              <a:gd name="connsiteY54" fmla="*/ 1433384 h 1559033"/>
              <a:gd name="connsiteX55" fmla="*/ 16866 w 4959568"/>
              <a:gd name="connsiteY55" fmla="*/ 1482811 h 1559033"/>
              <a:gd name="connsiteX56" fmla="*/ 8628 w 4959568"/>
              <a:gd name="connsiteY56" fmla="*/ 1540476 h 1559033"/>
              <a:gd name="connsiteX57" fmla="*/ 66293 w 4959568"/>
              <a:gd name="connsiteY57" fmla="*/ 1524000 h 1559033"/>
              <a:gd name="connsiteX58" fmla="*/ 91006 w 4959568"/>
              <a:gd name="connsiteY58" fmla="*/ 1507524 h 1559033"/>
              <a:gd name="connsiteX59" fmla="*/ 115720 w 4959568"/>
              <a:gd name="connsiteY59" fmla="*/ 1499287 h 1559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4959568" h="1559033">
                <a:moveTo>
                  <a:pt x="4959568" y="0"/>
                </a:moveTo>
                <a:cubicBezTo>
                  <a:pt x="4904649" y="5492"/>
                  <a:pt x="4849578" y="9630"/>
                  <a:pt x="4794812" y="16476"/>
                </a:cubicBezTo>
                <a:cubicBezTo>
                  <a:pt x="4772844" y="19222"/>
                  <a:pt x="4750999" y="23241"/>
                  <a:pt x="4728909" y="24714"/>
                </a:cubicBezTo>
                <a:cubicBezTo>
                  <a:pt x="4668570" y="28736"/>
                  <a:pt x="4608087" y="30205"/>
                  <a:pt x="4547676" y="32951"/>
                </a:cubicBezTo>
                <a:cubicBezTo>
                  <a:pt x="4520217" y="35697"/>
                  <a:pt x="4492681" y="37766"/>
                  <a:pt x="4465298" y="41189"/>
                </a:cubicBezTo>
                <a:cubicBezTo>
                  <a:pt x="4446949" y="43483"/>
                  <a:pt x="4394620" y="53064"/>
                  <a:pt x="4374682" y="57665"/>
                </a:cubicBezTo>
                <a:cubicBezTo>
                  <a:pt x="4352618" y="62757"/>
                  <a:pt x="4330747" y="68649"/>
                  <a:pt x="4308779" y="74141"/>
                </a:cubicBezTo>
                <a:cubicBezTo>
                  <a:pt x="4297795" y="76887"/>
                  <a:pt x="4287062" y="80974"/>
                  <a:pt x="4275828" y="82378"/>
                </a:cubicBezTo>
                <a:cubicBezTo>
                  <a:pt x="4134625" y="100029"/>
                  <a:pt x="4293068" y="81686"/>
                  <a:pt x="4069882" y="98854"/>
                </a:cubicBezTo>
                <a:cubicBezTo>
                  <a:pt x="4024892" y="102315"/>
                  <a:pt x="3982524" y="108980"/>
                  <a:pt x="3938076" y="115330"/>
                </a:cubicBezTo>
                <a:cubicBezTo>
                  <a:pt x="3818880" y="149387"/>
                  <a:pt x="3924199" y="124002"/>
                  <a:pt x="3715655" y="140043"/>
                </a:cubicBezTo>
                <a:cubicBezTo>
                  <a:pt x="3663348" y="144067"/>
                  <a:pt x="3611276" y="150726"/>
                  <a:pt x="3559136" y="156519"/>
                </a:cubicBezTo>
                <a:cubicBezTo>
                  <a:pt x="3534422" y="159265"/>
                  <a:pt x="3509586" y="161068"/>
                  <a:pt x="3484995" y="164757"/>
                </a:cubicBezTo>
                <a:cubicBezTo>
                  <a:pt x="3453094" y="169542"/>
                  <a:pt x="3375554" y="186482"/>
                  <a:pt x="3336714" y="189470"/>
                </a:cubicBezTo>
                <a:cubicBezTo>
                  <a:pt x="3284623" y="193477"/>
                  <a:pt x="3232368" y="194962"/>
                  <a:pt x="3180195" y="197708"/>
                </a:cubicBezTo>
                <a:cubicBezTo>
                  <a:pt x="3115975" y="206882"/>
                  <a:pt x="3117355" y="205181"/>
                  <a:pt x="3048390" y="222422"/>
                </a:cubicBezTo>
                <a:cubicBezTo>
                  <a:pt x="3028996" y="227270"/>
                  <a:pt x="3010412" y="235423"/>
                  <a:pt x="2990725" y="238897"/>
                </a:cubicBezTo>
                <a:cubicBezTo>
                  <a:pt x="2963549" y="243693"/>
                  <a:pt x="2935754" y="243911"/>
                  <a:pt x="2908347" y="247135"/>
                </a:cubicBezTo>
                <a:cubicBezTo>
                  <a:pt x="2757602" y="264870"/>
                  <a:pt x="2976318" y="245709"/>
                  <a:pt x="2743590" y="263611"/>
                </a:cubicBezTo>
                <a:cubicBezTo>
                  <a:pt x="2710639" y="271849"/>
                  <a:pt x="2678643" y="286329"/>
                  <a:pt x="2644736" y="288324"/>
                </a:cubicBezTo>
                <a:lnTo>
                  <a:pt x="2381125" y="304800"/>
                </a:lnTo>
                <a:lnTo>
                  <a:pt x="2232844" y="337751"/>
                </a:lnTo>
                <a:lnTo>
                  <a:pt x="2158703" y="354227"/>
                </a:lnTo>
                <a:cubicBezTo>
                  <a:pt x="2125752" y="370703"/>
                  <a:pt x="2094621" y="391484"/>
                  <a:pt x="2059849" y="403654"/>
                </a:cubicBezTo>
                <a:cubicBezTo>
                  <a:pt x="2038954" y="410967"/>
                  <a:pt x="2015356" y="406258"/>
                  <a:pt x="1993947" y="411892"/>
                </a:cubicBezTo>
                <a:cubicBezTo>
                  <a:pt x="1962865" y="420072"/>
                  <a:pt x="1934115" y="435607"/>
                  <a:pt x="1903330" y="444843"/>
                </a:cubicBezTo>
                <a:cubicBezTo>
                  <a:pt x="1879081" y="452118"/>
                  <a:pt x="1853292" y="453572"/>
                  <a:pt x="1829190" y="461319"/>
                </a:cubicBezTo>
                <a:cubicBezTo>
                  <a:pt x="1773493" y="479222"/>
                  <a:pt x="1548473" y="566995"/>
                  <a:pt x="1499676" y="584887"/>
                </a:cubicBezTo>
                <a:lnTo>
                  <a:pt x="1351395" y="634314"/>
                </a:lnTo>
                <a:cubicBezTo>
                  <a:pt x="1312974" y="655659"/>
                  <a:pt x="1263296" y="686558"/>
                  <a:pt x="1219590" y="700216"/>
                </a:cubicBezTo>
                <a:cubicBezTo>
                  <a:pt x="1195426" y="707767"/>
                  <a:pt x="1170010" y="710552"/>
                  <a:pt x="1145449" y="716692"/>
                </a:cubicBezTo>
                <a:cubicBezTo>
                  <a:pt x="1126055" y="721541"/>
                  <a:pt x="1107006" y="727676"/>
                  <a:pt x="1087785" y="733168"/>
                </a:cubicBezTo>
                <a:cubicBezTo>
                  <a:pt x="1028596" y="777558"/>
                  <a:pt x="1083471" y="741830"/>
                  <a:pt x="1005406" y="774357"/>
                </a:cubicBezTo>
                <a:cubicBezTo>
                  <a:pt x="988403" y="781442"/>
                  <a:pt x="972704" y="791351"/>
                  <a:pt x="955979" y="799070"/>
                </a:cubicBezTo>
                <a:cubicBezTo>
                  <a:pt x="907211" y="821578"/>
                  <a:pt x="911145" y="819507"/>
                  <a:pt x="873601" y="832022"/>
                </a:cubicBezTo>
                <a:cubicBezTo>
                  <a:pt x="859871" y="843006"/>
                  <a:pt x="847042" y="855220"/>
                  <a:pt x="832412" y="864973"/>
                </a:cubicBezTo>
                <a:cubicBezTo>
                  <a:pt x="794302" y="890379"/>
                  <a:pt x="809266" y="873997"/>
                  <a:pt x="774747" y="889687"/>
                </a:cubicBezTo>
                <a:cubicBezTo>
                  <a:pt x="774692" y="889712"/>
                  <a:pt x="692396" y="930863"/>
                  <a:pt x="675893" y="939114"/>
                </a:cubicBezTo>
                <a:cubicBezTo>
                  <a:pt x="664909" y="944606"/>
                  <a:pt x="654591" y="951706"/>
                  <a:pt x="642941" y="955589"/>
                </a:cubicBezTo>
                <a:lnTo>
                  <a:pt x="593514" y="972065"/>
                </a:lnTo>
                <a:cubicBezTo>
                  <a:pt x="543431" y="1005455"/>
                  <a:pt x="596646" y="973980"/>
                  <a:pt x="535849" y="996778"/>
                </a:cubicBezTo>
                <a:cubicBezTo>
                  <a:pt x="449680" y="1029091"/>
                  <a:pt x="554540" y="1000343"/>
                  <a:pt x="469947" y="1021492"/>
                </a:cubicBezTo>
                <a:cubicBezTo>
                  <a:pt x="456217" y="1032476"/>
                  <a:pt x="443834" y="1045397"/>
                  <a:pt x="428757" y="1054443"/>
                </a:cubicBezTo>
                <a:cubicBezTo>
                  <a:pt x="360786" y="1095225"/>
                  <a:pt x="411116" y="1040017"/>
                  <a:pt x="338141" y="1103870"/>
                </a:cubicBezTo>
                <a:cubicBezTo>
                  <a:pt x="308916" y="1129442"/>
                  <a:pt x="283223" y="1158789"/>
                  <a:pt x="255763" y="1186249"/>
                </a:cubicBezTo>
                <a:lnTo>
                  <a:pt x="231049" y="1210962"/>
                </a:lnTo>
                <a:cubicBezTo>
                  <a:pt x="142838" y="1299173"/>
                  <a:pt x="276718" y="1162965"/>
                  <a:pt x="181622" y="1268627"/>
                </a:cubicBezTo>
                <a:cubicBezTo>
                  <a:pt x="166035" y="1285946"/>
                  <a:pt x="148671" y="1301578"/>
                  <a:pt x="132195" y="1318054"/>
                </a:cubicBezTo>
                <a:lnTo>
                  <a:pt x="107482" y="1342768"/>
                </a:lnTo>
                <a:cubicBezTo>
                  <a:pt x="90058" y="1412460"/>
                  <a:pt x="113794" y="1341536"/>
                  <a:pt x="74530" y="1400433"/>
                </a:cubicBezTo>
                <a:cubicBezTo>
                  <a:pt x="69713" y="1407658"/>
                  <a:pt x="70176" y="1417379"/>
                  <a:pt x="66293" y="1425146"/>
                </a:cubicBezTo>
                <a:cubicBezTo>
                  <a:pt x="52563" y="1452606"/>
                  <a:pt x="49817" y="1449860"/>
                  <a:pt x="25103" y="1466335"/>
                </a:cubicBezTo>
                <a:cubicBezTo>
                  <a:pt x="22357" y="1496540"/>
                  <a:pt x="27515" y="1528552"/>
                  <a:pt x="16866" y="1556951"/>
                </a:cubicBezTo>
                <a:cubicBezTo>
                  <a:pt x="13390" y="1566221"/>
                  <a:pt x="1049" y="1542117"/>
                  <a:pt x="390" y="1532238"/>
                </a:cubicBezTo>
                <a:cubicBezTo>
                  <a:pt x="-1810" y="1499246"/>
                  <a:pt x="5882" y="1466335"/>
                  <a:pt x="8628" y="1433384"/>
                </a:cubicBezTo>
                <a:cubicBezTo>
                  <a:pt x="11374" y="1449860"/>
                  <a:pt x="16866" y="1466108"/>
                  <a:pt x="16866" y="1482811"/>
                </a:cubicBezTo>
                <a:cubicBezTo>
                  <a:pt x="16866" y="1502228"/>
                  <a:pt x="-55" y="1523109"/>
                  <a:pt x="8628" y="1540476"/>
                </a:cubicBezTo>
                <a:cubicBezTo>
                  <a:pt x="10106" y="1543431"/>
                  <a:pt x="61439" y="1525618"/>
                  <a:pt x="66293" y="1524000"/>
                </a:cubicBezTo>
                <a:cubicBezTo>
                  <a:pt x="74531" y="1518508"/>
                  <a:pt x="82151" y="1511952"/>
                  <a:pt x="91006" y="1507524"/>
                </a:cubicBezTo>
                <a:cubicBezTo>
                  <a:pt x="98773" y="1503641"/>
                  <a:pt x="115720" y="1499287"/>
                  <a:pt x="115720" y="1499287"/>
                </a:cubicBez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575346" y="2397211"/>
            <a:ext cx="10166795" cy="1252151"/>
          </a:xfrm>
          <a:custGeom>
            <a:avLst/>
            <a:gdLst>
              <a:gd name="connsiteX0" fmla="*/ 10166795 w 10166795"/>
              <a:gd name="connsiteY0" fmla="*/ 0 h 1252151"/>
              <a:gd name="connsiteX1" fmla="*/ 4046081 w 10166795"/>
              <a:gd name="connsiteY1" fmla="*/ 8237 h 1252151"/>
              <a:gd name="connsiteX2" fmla="*/ 3906038 w 10166795"/>
              <a:gd name="connsiteY2" fmla="*/ 16475 h 1252151"/>
              <a:gd name="connsiteX3" fmla="*/ 3189346 w 10166795"/>
              <a:gd name="connsiteY3" fmla="*/ 32951 h 1252151"/>
              <a:gd name="connsiteX4" fmla="*/ 3115206 w 10166795"/>
              <a:gd name="connsiteY4" fmla="*/ 49427 h 1252151"/>
              <a:gd name="connsiteX5" fmla="*/ 2999876 w 10166795"/>
              <a:gd name="connsiteY5" fmla="*/ 65902 h 1252151"/>
              <a:gd name="connsiteX6" fmla="*/ 2777454 w 10166795"/>
              <a:gd name="connsiteY6" fmla="*/ 107092 h 1252151"/>
              <a:gd name="connsiteX7" fmla="*/ 2563270 w 10166795"/>
              <a:gd name="connsiteY7" fmla="*/ 115329 h 1252151"/>
              <a:gd name="connsiteX8" fmla="*/ 2489130 w 10166795"/>
              <a:gd name="connsiteY8" fmla="*/ 140043 h 1252151"/>
              <a:gd name="connsiteX9" fmla="*/ 2365562 w 10166795"/>
              <a:gd name="connsiteY9" fmla="*/ 156519 h 1252151"/>
              <a:gd name="connsiteX10" fmla="*/ 2316135 w 10166795"/>
              <a:gd name="connsiteY10" fmla="*/ 172994 h 1252151"/>
              <a:gd name="connsiteX11" fmla="*/ 2274946 w 10166795"/>
              <a:gd name="connsiteY11" fmla="*/ 197708 h 1252151"/>
              <a:gd name="connsiteX12" fmla="*/ 2225519 w 10166795"/>
              <a:gd name="connsiteY12" fmla="*/ 205946 h 1252151"/>
              <a:gd name="connsiteX13" fmla="*/ 2176092 w 10166795"/>
              <a:gd name="connsiteY13" fmla="*/ 230659 h 1252151"/>
              <a:gd name="connsiteX14" fmla="*/ 2118427 w 10166795"/>
              <a:gd name="connsiteY14" fmla="*/ 247135 h 1252151"/>
              <a:gd name="connsiteX15" fmla="*/ 2019573 w 10166795"/>
              <a:gd name="connsiteY15" fmla="*/ 271848 h 1252151"/>
              <a:gd name="connsiteX16" fmla="*/ 1961908 w 10166795"/>
              <a:gd name="connsiteY16" fmla="*/ 280086 h 1252151"/>
              <a:gd name="connsiteX17" fmla="*/ 1912481 w 10166795"/>
              <a:gd name="connsiteY17" fmla="*/ 288324 h 1252151"/>
              <a:gd name="connsiteX18" fmla="*/ 1838341 w 10166795"/>
              <a:gd name="connsiteY18" fmla="*/ 321275 h 1252151"/>
              <a:gd name="connsiteX19" fmla="*/ 1797151 w 10166795"/>
              <a:gd name="connsiteY19" fmla="*/ 345989 h 1252151"/>
              <a:gd name="connsiteX20" fmla="*/ 1714773 w 10166795"/>
              <a:gd name="connsiteY20" fmla="*/ 370702 h 1252151"/>
              <a:gd name="connsiteX21" fmla="*/ 1640633 w 10166795"/>
              <a:gd name="connsiteY21" fmla="*/ 395416 h 1252151"/>
              <a:gd name="connsiteX22" fmla="*/ 1550016 w 10166795"/>
              <a:gd name="connsiteY22" fmla="*/ 420129 h 1252151"/>
              <a:gd name="connsiteX23" fmla="*/ 1492351 w 10166795"/>
              <a:gd name="connsiteY23" fmla="*/ 436605 h 1252151"/>
              <a:gd name="connsiteX24" fmla="*/ 1434687 w 10166795"/>
              <a:gd name="connsiteY24" fmla="*/ 461319 h 1252151"/>
              <a:gd name="connsiteX25" fmla="*/ 1385260 w 10166795"/>
              <a:gd name="connsiteY25" fmla="*/ 494270 h 1252151"/>
              <a:gd name="connsiteX26" fmla="*/ 1352308 w 10166795"/>
              <a:gd name="connsiteY26" fmla="*/ 502508 h 1252151"/>
              <a:gd name="connsiteX27" fmla="*/ 1311119 w 10166795"/>
              <a:gd name="connsiteY27" fmla="*/ 527221 h 1252151"/>
              <a:gd name="connsiteX28" fmla="*/ 1286406 w 10166795"/>
              <a:gd name="connsiteY28" fmla="*/ 535459 h 1252151"/>
              <a:gd name="connsiteX29" fmla="*/ 1253454 w 10166795"/>
              <a:gd name="connsiteY29" fmla="*/ 560173 h 1252151"/>
              <a:gd name="connsiteX30" fmla="*/ 1228741 w 10166795"/>
              <a:gd name="connsiteY30" fmla="*/ 568410 h 1252151"/>
              <a:gd name="connsiteX31" fmla="*/ 1195789 w 10166795"/>
              <a:gd name="connsiteY31" fmla="*/ 584886 h 1252151"/>
              <a:gd name="connsiteX32" fmla="*/ 1146362 w 10166795"/>
              <a:gd name="connsiteY32" fmla="*/ 601362 h 1252151"/>
              <a:gd name="connsiteX33" fmla="*/ 1105173 w 10166795"/>
              <a:gd name="connsiteY33" fmla="*/ 626075 h 1252151"/>
              <a:gd name="connsiteX34" fmla="*/ 1072222 w 10166795"/>
              <a:gd name="connsiteY34" fmla="*/ 642551 h 1252151"/>
              <a:gd name="connsiteX35" fmla="*/ 1022795 w 10166795"/>
              <a:gd name="connsiteY35" fmla="*/ 675502 h 1252151"/>
              <a:gd name="connsiteX36" fmla="*/ 998081 w 10166795"/>
              <a:gd name="connsiteY36" fmla="*/ 683740 h 1252151"/>
              <a:gd name="connsiteX37" fmla="*/ 965130 w 10166795"/>
              <a:gd name="connsiteY37" fmla="*/ 700216 h 1252151"/>
              <a:gd name="connsiteX38" fmla="*/ 932178 w 10166795"/>
              <a:gd name="connsiteY38" fmla="*/ 708454 h 1252151"/>
              <a:gd name="connsiteX39" fmla="*/ 866276 w 10166795"/>
              <a:gd name="connsiteY39" fmla="*/ 733167 h 1252151"/>
              <a:gd name="connsiteX40" fmla="*/ 833324 w 10166795"/>
              <a:gd name="connsiteY40" fmla="*/ 757881 h 1252151"/>
              <a:gd name="connsiteX41" fmla="*/ 783897 w 10166795"/>
              <a:gd name="connsiteY41" fmla="*/ 774356 h 1252151"/>
              <a:gd name="connsiteX42" fmla="*/ 709757 w 10166795"/>
              <a:gd name="connsiteY42" fmla="*/ 807308 h 1252151"/>
              <a:gd name="connsiteX43" fmla="*/ 652092 w 10166795"/>
              <a:gd name="connsiteY43" fmla="*/ 832021 h 1252151"/>
              <a:gd name="connsiteX44" fmla="*/ 619141 w 10166795"/>
              <a:gd name="connsiteY44" fmla="*/ 848497 h 1252151"/>
              <a:gd name="connsiteX45" fmla="*/ 594427 w 10166795"/>
              <a:gd name="connsiteY45" fmla="*/ 856735 h 1252151"/>
              <a:gd name="connsiteX46" fmla="*/ 479097 w 10166795"/>
              <a:gd name="connsiteY46" fmla="*/ 922637 h 1252151"/>
              <a:gd name="connsiteX47" fmla="*/ 437908 w 10166795"/>
              <a:gd name="connsiteY47" fmla="*/ 939113 h 1252151"/>
              <a:gd name="connsiteX48" fmla="*/ 413195 w 10166795"/>
              <a:gd name="connsiteY48" fmla="*/ 947351 h 1252151"/>
              <a:gd name="connsiteX49" fmla="*/ 380243 w 10166795"/>
              <a:gd name="connsiteY49" fmla="*/ 963827 h 1252151"/>
              <a:gd name="connsiteX50" fmla="*/ 289627 w 10166795"/>
              <a:gd name="connsiteY50" fmla="*/ 1021492 h 1252151"/>
              <a:gd name="connsiteX51" fmla="*/ 264914 w 10166795"/>
              <a:gd name="connsiteY51" fmla="*/ 1029729 h 1252151"/>
              <a:gd name="connsiteX52" fmla="*/ 207249 w 10166795"/>
              <a:gd name="connsiteY52" fmla="*/ 1070919 h 1252151"/>
              <a:gd name="connsiteX53" fmla="*/ 182535 w 10166795"/>
              <a:gd name="connsiteY53" fmla="*/ 1079156 h 1252151"/>
              <a:gd name="connsiteX54" fmla="*/ 157822 w 10166795"/>
              <a:gd name="connsiteY54" fmla="*/ 1095632 h 1252151"/>
              <a:gd name="connsiteX55" fmla="*/ 133108 w 10166795"/>
              <a:gd name="connsiteY55" fmla="*/ 1103870 h 1252151"/>
              <a:gd name="connsiteX56" fmla="*/ 116633 w 10166795"/>
              <a:gd name="connsiteY56" fmla="*/ 1128583 h 1252151"/>
              <a:gd name="connsiteX57" fmla="*/ 83681 w 10166795"/>
              <a:gd name="connsiteY57" fmla="*/ 1153297 h 1252151"/>
              <a:gd name="connsiteX58" fmla="*/ 58968 w 10166795"/>
              <a:gd name="connsiteY58" fmla="*/ 1161535 h 1252151"/>
              <a:gd name="connsiteX59" fmla="*/ 9541 w 10166795"/>
              <a:gd name="connsiteY59" fmla="*/ 1194486 h 1252151"/>
              <a:gd name="connsiteX60" fmla="*/ 1303 w 10166795"/>
              <a:gd name="connsiteY60" fmla="*/ 1128583 h 1252151"/>
              <a:gd name="connsiteX61" fmla="*/ 9541 w 10166795"/>
              <a:gd name="connsiteY61" fmla="*/ 1219200 h 1252151"/>
              <a:gd name="connsiteX62" fmla="*/ 58968 w 10166795"/>
              <a:gd name="connsiteY62" fmla="*/ 1235675 h 1252151"/>
              <a:gd name="connsiteX63" fmla="*/ 108395 w 10166795"/>
              <a:gd name="connsiteY63" fmla="*/ 1252151 h 1252151"/>
              <a:gd name="connsiteX64" fmla="*/ 149584 w 10166795"/>
              <a:gd name="connsiteY64" fmla="*/ 1252151 h 1252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0166795" h="1252151">
                <a:moveTo>
                  <a:pt x="10166795" y="0"/>
                </a:moveTo>
                <a:lnTo>
                  <a:pt x="4046081" y="8237"/>
                </a:lnTo>
                <a:cubicBezTo>
                  <a:pt x="3999320" y="8479"/>
                  <a:pt x="3952780" y="15127"/>
                  <a:pt x="3906038" y="16475"/>
                </a:cubicBezTo>
                <a:lnTo>
                  <a:pt x="3189346" y="32951"/>
                </a:lnTo>
                <a:cubicBezTo>
                  <a:pt x="3164633" y="38443"/>
                  <a:pt x="3140148" y="45089"/>
                  <a:pt x="3115206" y="49427"/>
                </a:cubicBezTo>
                <a:cubicBezTo>
                  <a:pt x="3076947" y="56081"/>
                  <a:pt x="3037877" y="57902"/>
                  <a:pt x="2999876" y="65902"/>
                </a:cubicBezTo>
                <a:cubicBezTo>
                  <a:pt x="2946512" y="77137"/>
                  <a:pt x="2844434" y="103152"/>
                  <a:pt x="2777454" y="107092"/>
                </a:cubicBezTo>
                <a:cubicBezTo>
                  <a:pt x="2706130" y="111287"/>
                  <a:pt x="2634665" y="112583"/>
                  <a:pt x="2563270" y="115329"/>
                </a:cubicBezTo>
                <a:cubicBezTo>
                  <a:pt x="2538557" y="123567"/>
                  <a:pt x="2514402" y="133725"/>
                  <a:pt x="2489130" y="140043"/>
                </a:cubicBezTo>
                <a:cubicBezTo>
                  <a:pt x="2477761" y="142885"/>
                  <a:pt x="2372958" y="155595"/>
                  <a:pt x="2365562" y="156519"/>
                </a:cubicBezTo>
                <a:cubicBezTo>
                  <a:pt x="2349086" y="162011"/>
                  <a:pt x="2331945" y="165808"/>
                  <a:pt x="2316135" y="172994"/>
                </a:cubicBezTo>
                <a:cubicBezTo>
                  <a:pt x="2301559" y="179620"/>
                  <a:pt x="2289993" y="192236"/>
                  <a:pt x="2274946" y="197708"/>
                </a:cubicBezTo>
                <a:cubicBezTo>
                  <a:pt x="2259249" y="203416"/>
                  <a:pt x="2241995" y="203200"/>
                  <a:pt x="2225519" y="205946"/>
                </a:cubicBezTo>
                <a:cubicBezTo>
                  <a:pt x="2209043" y="214184"/>
                  <a:pt x="2193285" y="224047"/>
                  <a:pt x="2176092" y="230659"/>
                </a:cubicBezTo>
                <a:cubicBezTo>
                  <a:pt x="2157434" y="237835"/>
                  <a:pt x="2137760" y="242047"/>
                  <a:pt x="2118427" y="247135"/>
                </a:cubicBezTo>
                <a:cubicBezTo>
                  <a:pt x="2085580" y="255779"/>
                  <a:pt x="2052810" y="264851"/>
                  <a:pt x="2019573" y="271848"/>
                </a:cubicBezTo>
                <a:cubicBezTo>
                  <a:pt x="2000573" y="275848"/>
                  <a:pt x="1981099" y="277133"/>
                  <a:pt x="1961908" y="280086"/>
                </a:cubicBezTo>
                <a:cubicBezTo>
                  <a:pt x="1945399" y="282626"/>
                  <a:pt x="1928957" y="285578"/>
                  <a:pt x="1912481" y="288324"/>
                </a:cubicBezTo>
                <a:cubicBezTo>
                  <a:pt x="1879755" y="301415"/>
                  <a:pt x="1868022" y="304786"/>
                  <a:pt x="1838341" y="321275"/>
                </a:cubicBezTo>
                <a:cubicBezTo>
                  <a:pt x="1824344" y="329051"/>
                  <a:pt x="1811728" y="339363"/>
                  <a:pt x="1797151" y="345989"/>
                </a:cubicBezTo>
                <a:cubicBezTo>
                  <a:pt x="1756640" y="364403"/>
                  <a:pt x="1751758" y="359322"/>
                  <a:pt x="1714773" y="370702"/>
                </a:cubicBezTo>
                <a:cubicBezTo>
                  <a:pt x="1689875" y="378363"/>
                  <a:pt x="1665905" y="389098"/>
                  <a:pt x="1640633" y="395416"/>
                </a:cubicBezTo>
                <a:cubicBezTo>
                  <a:pt x="1486054" y="434061"/>
                  <a:pt x="1626987" y="397038"/>
                  <a:pt x="1550016" y="420129"/>
                </a:cubicBezTo>
                <a:cubicBezTo>
                  <a:pt x="1530868" y="425873"/>
                  <a:pt x="1511177" y="429881"/>
                  <a:pt x="1492351" y="436605"/>
                </a:cubicBezTo>
                <a:cubicBezTo>
                  <a:pt x="1472657" y="443639"/>
                  <a:pt x="1453100" y="451404"/>
                  <a:pt x="1434687" y="461319"/>
                </a:cubicBezTo>
                <a:cubicBezTo>
                  <a:pt x="1417253" y="470707"/>
                  <a:pt x="1404470" y="489467"/>
                  <a:pt x="1385260" y="494270"/>
                </a:cubicBezTo>
                <a:lnTo>
                  <a:pt x="1352308" y="502508"/>
                </a:lnTo>
                <a:cubicBezTo>
                  <a:pt x="1338578" y="510746"/>
                  <a:pt x="1325440" y="520061"/>
                  <a:pt x="1311119" y="527221"/>
                </a:cubicBezTo>
                <a:cubicBezTo>
                  <a:pt x="1303352" y="531104"/>
                  <a:pt x="1293945" y="531151"/>
                  <a:pt x="1286406" y="535459"/>
                </a:cubicBezTo>
                <a:cubicBezTo>
                  <a:pt x="1274485" y="542271"/>
                  <a:pt x="1265375" y="553361"/>
                  <a:pt x="1253454" y="560173"/>
                </a:cubicBezTo>
                <a:cubicBezTo>
                  <a:pt x="1245915" y="564481"/>
                  <a:pt x="1236722" y="564990"/>
                  <a:pt x="1228741" y="568410"/>
                </a:cubicBezTo>
                <a:cubicBezTo>
                  <a:pt x="1217453" y="573247"/>
                  <a:pt x="1207191" y="580325"/>
                  <a:pt x="1195789" y="584886"/>
                </a:cubicBezTo>
                <a:cubicBezTo>
                  <a:pt x="1179664" y="591336"/>
                  <a:pt x="1161254" y="592427"/>
                  <a:pt x="1146362" y="601362"/>
                </a:cubicBezTo>
                <a:cubicBezTo>
                  <a:pt x="1132632" y="609600"/>
                  <a:pt x="1119169" y="618299"/>
                  <a:pt x="1105173" y="626075"/>
                </a:cubicBezTo>
                <a:cubicBezTo>
                  <a:pt x="1094438" y="632039"/>
                  <a:pt x="1082752" y="636233"/>
                  <a:pt x="1072222" y="642551"/>
                </a:cubicBezTo>
                <a:cubicBezTo>
                  <a:pt x="1055243" y="652739"/>
                  <a:pt x="1041580" y="669240"/>
                  <a:pt x="1022795" y="675502"/>
                </a:cubicBezTo>
                <a:cubicBezTo>
                  <a:pt x="1014557" y="678248"/>
                  <a:pt x="1006062" y="680319"/>
                  <a:pt x="998081" y="683740"/>
                </a:cubicBezTo>
                <a:cubicBezTo>
                  <a:pt x="986794" y="688577"/>
                  <a:pt x="976628" y="695904"/>
                  <a:pt x="965130" y="700216"/>
                </a:cubicBezTo>
                <a:cubicBezTo>
                  <a:pt x="954529" y="704191"/>
                  <a:pt x="943064" y="705344"/>
                  <a:pt x="932178" y="708454"/>
                </a:cubicBezTo>
                <a:cubicBezTo>
                  <a:pt x="916949" y="712805"/>
                  <a:pt x="875488" y="728050"/>
                  <a:pt x="866276" y="733167"/>
                </a:cubicBezTo>
                <a:cubicBezTo>
                  <a:pt x="854274" y="739835"/>
                  <a:pt x="845605" y="751741"/>
                  <a:pt x="833324" y="757881"/>
                </a:cubicBezTo>
                <a:cubicBezTo>
                  <a:pt x="817791" y="765648"/>
                  <a:pt x="783897" y="774356"/>
                  <a:pt x="783897" y="774356"/>
                </a:cubicBezTo>
                <a:cubicBezTo>
                  <a:pt x="711215" y="822813"/>
                  <a:pt x="827373" y="748502"/>
                  <a:pt x="709757" y="807308"/>
                </a:cubicBezTo>
                <a:cubicBezTo>
                  <a:pt x="600446" y="861962"/>
                  <a:pt x="736960" y="795648"/>
                  <a:pt x="652092" y="832021"/>
                </a:cubicBezTo>
                <a:cubicBezTo>
                  <a:pt x="640805" y="836858"/>
                  <a:pt x="630428" y="843660"/>
                  <a:pt x="619141" y="848497"/>
                </a:cubicBezTo>
                <a:cubicBezTo>
                  <a:pt x="611160" y="851918"/>
                  <a:pt x="602050" y="852577"/>
                  <a:pt x="594427" y="856735"/>
                </a:cubicBezTo>
                <a:cubicBezTo>
                  <a:pt x="492609" y="912272"/>
                  <a:pt x="566125" y="883079"/>
                  <a:pt x="479097" y="922637"/>
                </a:cubicBezTo>
                <a:cubicBezTo>
                  <a:pt x="465635" y="928756"/>
                  <a:pt x="451754" y="933921"/>
                  <a:pt x="437908" y="939113"/>
                </a:cubicBezTo>
                <a:cubicBezTo>
                  <a:pt x="429778" y="942162"/>
                  <a:pt x="421176" y="943930"/>
                  <a:pt x="413195" y="947351"/>
                </a:cubicBezTo>
                <a:cubicBezTo>
                  <a:pt x="401907" y="952189"/>
                  <a:pt x="390773" y="957509"/>
                  <a:pt x="380243" y="963827"/>
                </a:cubicBezTo>
                <a:cubicBezTo>
                  <a:pt x="373749" y="967723"/>
                  <a:pt x="302306" y="1017266"/>
                  <a:pt x="289627" y="1021492"/>
                </a:cubicBezTo>
                <a:lnTo>
                  <a:pt x="264914" y="1029729"/>
                </a:lnTo>
                <a:cubicBezTo>
                  <a:pt x="257457" y="1035322"/>
                  <a:pt x="219290" y="1064898"/>
                  <a:pt x="207249" y="1070919"/>
                </a:cubicBezTo>
                <a:cubicBezTo>
                  <a:pt x="199482" y="1074802"/>
                  <a:pt x="190773" y="1076410"/>
                  <a:pt x="182535" y="1079156"/>
                </a:cubicBezTo>
                <a:cubicBezTo>
                  <a:pt x="174297" y="1084648"/>
                  <a:pt x="166677" y="1091204"/>
                  <a:pt x="157822" y="1095632"/>
                </a:cubicBezTo>
                <a:cubicBezTo>
                  <a:pt x="150055" y="1099515"/>
                  <a:pt x="139889" y="1098445"/>
                  <a:pt x="133108" y="1103870"/>
                </a:cubicBezTo>
                <a:cubicBezTo>
                  <a:pt x="125377" y="1110055"/>
                  <a:pt x="123634" y="1121582"/>
                  <a:pt x="116633" y="1128583"/>
                </a:cubicBezTo>
                <a:cubicBezTo>
                  <a:pt x="106924" y="1138292"/>
                  <a:pt x="95602" y="1146485"/>
                  <a:pt x="83681" y="1153297"/>
                </a:cubicBezTo>
                <a:cubicBezTo>
                  <a:pt x="76142" y="1157605"/>
                  <a:pt x="66559" y="1157318"/>
                  <a:pt x="58968" y="1161535"/>
                </a:cubicBezTo>
                <a:cubicBezTo>
                  <a:pt x="41659" y="1171151"/>
                  <a:pt x="9541" y="1194486"/>
                  <a:pt x="9541" y="1194486"/>
                </a:cubicBezTo>
                <a:cubicBezTo>
                  <a:pt x="6795" y="1172518"/>
                  <a:pt x="1303" y="1106444"/>
                  <a:pt x="1303" y="1128583"/>
                </a:cubicBezTo>
                <a:cubicBezTo>
                  <a:pt x="1303" y="1158913"/>
                  <a:pt x="-4839" y="1192495"/>
                  <a:pt x="9541" y="1219200"/>
                </a:cubicBezTo>
                <a:cubicBezTo>
                  <a:pt x="17775" y="1234491"/>
                  <a:pt x="42492" y="1230183"/>
                  <a:pt x="58968" y="1235675"/>
                </a:cubicBezTo>
                <a:cubicBezTo>
                  <a:pt x="58970" y="1235676"/>
                  <a:pt x="108394" y="1252151"/>
                  <a:pt x="108395" y="1252151"/>
                </a:cubicBezTo>
                <a:lnTo>
                  <a:pt x="149584" y="1252151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7215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91940" y="729453"/>
            <a:ext cx="5556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Delete Index Entry Allocation/Add Index Entry Allocation/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41" y="1354021"/>
            <a:ext cx="7505408" cy="4839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349" y="1354021"/>
            <a:ext cx="2659610" cy="25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481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using </a:t>
            </a:r>
            <a:r>
              <a:rPr lang="en-US" i="1" dirty="0" err="1">
                <a:solidFill>
                  <a:srgbClr val="7030A0"/>
                </a:solidFill>
              </a:rPr>
              <a:t>LogFileParser</a:t>
            </a:r>
            <a:endParaRPr lang="en-US" i="1" dirty="0">
              <a:solidFill>
                <a:srgbClr val="7030A0"/>
              </a:solidFill>
            </a:endParaRPr>
          </a:p>
          <a:p>
            <a:r>
              <a:rPr lang="en-US" dirty="0"/>
              <a:t>Extract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endParaRPr lang="en-US" i="1" dirty="0">
              <a:solidFill>
                <a:srgbClr val="7030A0"/>
              </a:solidFill>
            </a:endParaRPr>
          </a:p>
          <a:p>
            <a:r>
              <a:rPr lang="en-US" dirty="0"/>
              <a:t>Parse </a:t>
            </a:r>
            <a:r>
              <a:rPr lang="en-US" i="1" dirty="0" err="1">
                <a:solidFill>
                  <a:srgbClr val="7030A0"/>
                </a:solidFill>
              </a:rPr>
              <a:t>logfile.bin</a:t>
            </a:r>
            <a:r>
              <a:rPr lang="en-US" dirty="0"/>
              <a:t> extracted from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r>
              <a:rPr lang="en-US" i="1" dirty="0">
                <a:solidFill>
                  <a:srgbClr val="7030A0"/>
                </a:solidFill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411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i="1" dirty="0" err="1">
                <a:solidFill>
                  <a:srgbClr val="7030A0"/>
                </a:solidFill>
              </a:rPr>
              <a:t>LogFileParser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97436"/>
            <a:ext cx="7300593" cy="21490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608425"/>
            <a:ext cx="6383697" cy="106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6113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42640"/>
            <a:ext cx="10179732" cy="164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4243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Parse </a:t>
            </a:r>
            <a:r>
              <a:rPr lang="en-US" i="1" dirty="0" err="1">
                <a:solidFill>
                  <a:srgbClr val="7030A0"/>
                </a:solidFill>
              </a:rPr>
              <a:t>logfile.bin</a:t>
            </a:r>
            <a:r>
              <a:rPr lang="en-US" dirty="0"/>
              <a:t> extracted from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r>
              <a:rPr lang="en-US" i="1" dirty="0">
                <a:solidFill>
                  <a:srgbClr val="7030A0"/>
                </a:solidFill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704" y="1785055"/>
            <a:ext cx="4648603" cy="46638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63932" y="4598126"/>
            <a:ext cx="198336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Take over one hour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DC0859-82DE-4A10-8CC2-5B9684199107}"/>
              </a:ext>
            </a:extLst>
          </p:cNvPr>
          <p:cNvSpPr txBox="1"/>
          <p:nvPr/>
        </p:nvSpPr>
        <p:spPr>
          <a:xfrm>
            <a:off x="6286500" y="2156460"/>
            <a:ext cx="2059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Any improvements?</a:t>
            </a:r>
          </a:p>
        </p:txBody>
      </p:sp>
    </p:spTree>
    <p:extLst>
      <p:ext uri="{BB962C8B-B14F-4D97-AF65-F5344CB8AC3E}">
        <p14:creationId xmlns:p14="http://schemas.microsoft.com/office/powerpoint/2010/main" val="3121959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35.</a:t>
            </a:r>
            <a:r>
              <a:rPr lang="en-US" dirty="0"/>
              <a:t>	What files were opened from CD-R?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mounted CD device is </a:t>
            </a:r>
            <a:r>
              <a:rPr lang="en-US" dirty="0">
                <a:solidFill>
                  <a:srgbClr val="FF0000"/>
                </a:solidFill>
              </a:rPr>
              <a:t>D:\</a:t>
            </a:r>
          </a:p>
          <a:p>
            <a:pPr lvl="1"/>
            <a:r>
              <a:rPr lang="pt-BR" i="1" dirty="0">
                <a:solidFill>
                  <a:srgbClr val="007DB5"/>
                </a:solidFill>
              </a:rPr>
              <a:t>rip.pl –r SYSTEM –o mountdev</a:t>
            </a:r>
          </a:p>
          <a:p>
            <a:r>
              <a:rPr lang="en-US" dirty="0"/>
              <a:t>Recently opened file accessed using </a:t>
            </a:r>
            <a:r>
              <a:rPr lang="en-US" sz="2400" i="1" dirty="0">
                <a:solidFill>
                  <a:srgbClr val="007DB5"/>
                </a:solidFill>
              </a:rPr>
              <a:t>.</a:t>
            </a:r>
            <a:r>
              <a:rPr lang="en-US" i="1" dirty="0" err="1">
                <a:solidFill>
                  <a:srgbClr val="007DB5"/>
                </a:solidFill>
              </a:rPr>
              <a:t>lnk</a:t>
            </a:r>
            <a:endParaRPr lang="en-US" i="1" dirty="0">
              <a:solidFill>
                <a:srgbClr val="007DB5"/>
              </a:solidFill>
            </a:endParaRPr>
          </a:p>
          <a:p>
            <a:pPr lvl="1"/>
            <a:r>
              <a:rPr lang="en-US" sz="2000" i="1" dirty="0">
                <a:solidFill>
                  <a:srgbClr val="007DB5"/>
                </a:solidFill>
              </a:rPr>
              <a:t>\User\informant\</a:t>
            </a:r>
            <a:r>
              <a:rPr lang="en-US" sz="2000" i="1" dirty="0" err="1">
                <a:solidFill>
                  <a:srgbClr val="007DB5"/>
                </a:solidFill>
              </a:rPr>
              <a:t>AppData</a:t>
            </a:r>
            <a:r>
              <a:rPr lang="en-US" sz="2000" i="1" dirty="0">
                <a:solidFill>
                  <a:srgbClr val="007DB5"/>
                </a:solidFill>
              </a:rPr>
              <a:t>\Roaming\Microsoft\Windows\Recent\*.</a:t>
            </a:r>
            <a:r>
              <a:rPr lang="en-US" sz="2000" i="1" dirty="0" err="1">
                <a:solidFill>
                  <a:srgbClr val="007DB5"/>
                </a:solidFill>
              </a:rPr>
              <a:t>lnk</a:t>
            </a:r>
            <a:endParaRPr lang="en-US" sz="2000" i="1" dirty="0">
              <a:solidFill>
                <a:srgbClr val="007DB5"/>
              </a:solidFill>
            </a:endParaRPr>
          </a:p>
          <a:p>
            <a:r>
              <a:rPr lang="en-US" dirty="0" err="1"/>
              <a:t>Jumplist</a:t>
            </a:r>
            <a:endParaRPr lang="en-US" dirty="0"/>
          </a:p>
          <a:p>
            <a:pPr lvl="1"/>
            <a:r>
              <a:rPr lang="en-US" sz="2000" i="1" dirty="0">
                <a:solidFill>
                  <a:srgbClr val="007DB5"/>
                </a:solidFill>
              </a:rPr>
              <a:t>\User\informant\</a:t>
            </a:r>
            <a:r>
              <a:rPr lang="en-US" sz="2000" i="1" dirty="0" err="1">
                <a:solidFill>
                  <a:srgbClr val="007DB5"/>
                </a:solidFill>
              </a:rPr>
              <a:t>AppData</a:t>
            </a:r>
            <a:r>
              <a:rPr lang="en-US" sz="2000" i="1" dirty="0">
                <a:solidFill>
                  <a:srgbClr val="007DB5"/>
                </a:solidFill>
              </a:rPr>
              <a:t>\Roaming\Microsoft\Windows\Recent\</a:t>
            </a:r>
            <a:r>
              <a:rPr lang="en-US" sz="2000" i="1" dirty="0" err="1">
                <a:solidFill>
                  <a:srgbClr val="007DB5"/>
                </a:solidFill>
              </a:rPr>
              <a:t>AutomaticDestinations</a:t>
            </a:r>
            <a:endParaRPr lang="en-US" sz="2000" i="1" dirty="0">
              <a:solidFill>
                <a:srgbClr val="007DB5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3122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Recently accessed </a:t>
            </a:r>
            <a:r>
              <a:rPr lang="en-US" i="1" dirty="0">
                <a:solidFill>
                  <a:srgbClr val="7030A0"/>
                </a:solidFill>
              </a:rPr>
              <a:t>.</a:t>
            </a:r>
            <a:r>
              <a:rPr lang="en-US" i="1" dirty="0" err="1">
                <a:solidFill>
                  <a:srgbClr val="7030A0"/>
                </a:solidFill>
              </a:rPr>
              <a:t>lnk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77" y="2484924"/>
            <a:ext cx="11377646" cy="28272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7177" y="2115592"/>
            <a:ext cx="286200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List all recently accessed </a:t>
            </a:r>
            <a:r>
              <a:rPr lang="en-US" i="1" dirty="0">
                <a:solidFill>
                  <a:srgbClr val="007DB5"/>
                </a:solidFill>
              </a:rPr>
              <a:t>.</a:t>
            </a:r>
            <a:r>
              <a:rPr lang="en-US" i="1" dirty="0" err="1">
                <a:solidFill>
                  <a:srgbClr val="007DB5"/>
                </a:solidFill>
              </a:rPr>
              <a:t>lnk</a:t>
            </a:r>
            <a:endParaRPr lang="en-US" i="1" dirty="0">
              <a:solidFill>
                <a:srgbClr val="007D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3131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868" y="898002"/>
            <a:ext cx="8451312" cy="53420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53868" y="528670"/>
            <a:ext cx="179087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Check one of </a:t>
            </a:r>
            <a:r>
              <a:rPr lang="en-US" i="1" dirty="0">
                <a:solidFill>
                  <a:srgbClr val="007DB5"/>
                </a:solidFill>
              </a:rPr>
              <a:t>.</a:t>
            </a:r>
            <a:r>
              <a:rPr lang="en-US" i="1" dirty="0" err="1">
                <a:solidFill>
                  <a:srgbClr val="007DB5"/>
                </a:solidFill>
              </a:rPr>
              <a:t>lnk</a:t>
            </a:r>
            <a:endParaRPr lang="en-US" i="1" dirty="0">
              <a:solidFill>
                <a:srgbClr val="007D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6594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141" y="1777571"/>
            <a:ext cx="10071962" cy="16536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1141" y="1408239"/>
            <a:ext cx="323460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for changed files with </a:t>
            </a:r>
            <a:r>
              <a:rPr lang="en-US" dirty="0">
                <a:solidFill>
                  <a:srgbClr val="FF0000"/>
                </a:solidFill>
              </a:rPr>
              <a:t>D:\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2897" y="3431177"/>
            <a:ext cx="401795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Need to repeat for each .</a:t>
            </a:r>
            <a:r>
              <a:rPr lang="en-US" i="1" dirty="0" err="1">
                <a:solidFill>
                  <a:srgbClr val="007DB5"/>
                </a:solidFill>
              </a:rPr>
              <a:t>lnk</a:t>
            </a:r>
            <a:r>
              <a:rPr lang="en-US" dirty="0">
                <a:solidFill>
                  <a:srgbClr val="007DB5"/>
                </a:solidFill>
              </a:rPr>
              <a:t> </a:t>
            </a:r>
            <a:r>
              <a:rPr lang="en-US" dirty="0"/>
              <a:t>in the folder</a:t>
            </a:r>
          </a:p>
        </p:txBody>
      </p:sp>
    </p:spTree>
    <p:extLst>
      <p:ext uri="{BB962C8B-B14F-4D97-AF65-F5344CB8AC3E}">
        <p14:creationId xmlns:p14="http://schemas.microsoft.com/office/powerpoint/2010/main" val="667726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Last burning type from registry (type 1)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9945"/>
            <a:ext cx="9662997" cy="37417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199" y="1843614"/>
            <a:ext cx="9662997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Check for last burning type from </a:t>
            </a:r>
            <a:r>
              <a:rPr lang="en-US" i="1" dirty="0">
                <a:solidFill>
                  <a:srgbClr val="7030A0"/>
                </a:solidFill>
              </a:rPr>
              <a:t>HKU\informant\Software\Microsoft\Windows\</a:t>
            </a:r>
            <a:r>
              <a:rPr lang="en-US" i="1" dirty="0" err="1">
                <a:solidFill>
                  <a:srgbClr val="7030A0"/>
                </a:solidFill>
              </a:rPr>
              <a:t>CurrentVersion</a:t>
            </a:r>
            <a:r>
              <a:rPr lang="en-US" i="1" dirty="0">
                <a:solidFill>
                  <a:srgbClr val="7030A0"/>
                </a:solidFill>
              </a:rPr>
              <a:t>\Explorer\CD Burning\</a:t>
            </a:r>
          </a:p>
        </p:txBody>
      </p:sp>
    </p:spTree>
    <p:extLst>
      <p:ext uri="{BB962C8B-B14F-4D97-AF65-F5344CB8AC3E}">
        <p14:creationId xmlns:p14="http://schemas.microsoft.com/office/powerpoint/2010/main" val="5585868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Jumplist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636" y="1303770"/>
            <a:ext cx="9733947" cy="506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844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locations (for type 2 only)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System event logs for burning CD</a:t>
            </a:r>
          </a:p>
          <a:p>
            <a:pPr lvl="1"/>
            <a:r>
              <a:rPr lang="en-US" dirty="0"/>
              <a:t>Event IDs for Windows Vista or higher</a:t>
            </a:r>
          </a:p>
          <a:p>
            <a:pPr lvl="1"/>
            <a:r>
              <a:rPr lang="en-US" i="1" dirty="0">
                <a:solidFill>
                  <a:srgbClr val="FF0000"/>
                </a:solidFill>
              </a:rPr>
              <a:t>Event ID 133. Source/Provider Name "</a:t>
            </a:r>
            <a:r>
              <a:rPr lang="en-US" i="1" dirty="0" err="1">
                <a:solidFill>
                  <a:srgbClr val="FF0000"/>
                </a:solidFill>
              </a:rPr>
              <a:t>cdrom</a:t>
            </a:r>
            <a:r>
              <a:rPr lang="en-US" i="1" dirty="0">
                <a:solidFill>
                  <a:srgbClr val="FF0000"/>
                </a:solidFill>
              </a:rPr>
              <a:t>“</a:t>
            </a:r>
          </a:p>
          <a:p>
            <a:r>
              <a:rPr lang="en-US" dirty="0">
                <a:solidFill>
                  <a:srgbClr val="FF0000"/>
                </a:solidFill>
              </a:rPr>
              <a:t>Staging area: </a:t>
            </a:r>
            <a:r>
              <a:rPr lang="en-US" dirty="0"/>
              <a:t>Default burning directory</a:t>
            </a: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\User\informant\</a:t>
            </a:r>
            <a:r>
              <a:rPr lang="en-US" i="1" dirty="0" err="1">
                <a:solidFill>
                  <a:srgbClr val="007DB5"/>
                </a:solidFill>
              </a:rPr>
              <a:t>AppData</a:t>
            </a:r>
            <a:r>
              <a:rPr lang="en-US" i="1" dirty="0">
                <a:solidFill>
                  <a:srgbClr val="007DB5"/>
                </a:solidFill>
              </a:rPr>
              <a:t>\Local\Microsoft\Windows\Burn\Burn</a:t>
            </a:r>
          </a:p>
          <a:p>
            <a:r>
              <a:rPr lang="en-US" dirty="0"/>
              <a:t>NTFS journal file analysis</a:t>
            </a: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\$</a:t>
            </a:r>
            <a:r>
              <a:rPr lang="en-US" i="1" dirty="0" err="1">
                <a:solidFill>
                  <a:srgbClr val="007DB5"/>
                </a:solidFill>
              </a:rPr>
              <a:t>LogFile</a:t>
            </a:r>
            <a:endParaRPr lang="en-US" i="1" dirty="0">
              <a:solidFill>
                <a:srgbClr val="007DB5"/>
              </a:solidFill>
            </a:endParaRP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\$Extend\$</a:t>
            </a:r>
            <a:r>
              <a:rPr lang="en-US" i="1" dirty="0" err="1">
                <a:solidFill>
                  <a:srgbClr val="007DB5"/>
                </a:solidFill>
              </a:rPr>
              <a:t>UsnJrnl</a:t>
            </a:r>
            <a:r>
              <a:rPr lang="en-US" i="1" dirty="0">
                <a:solidFill>
                  <a:srgbClr val="007DB5"/>
                </a:solidFill>
              </a:rPr>
              <a:t>·$J   </a:t>
            </a:r>
            <a:r>
              <a:rPr lang="en-US" dirty="0"/>
              <a:t>(+ $MFT for identifying full paths of files)</a:t>
            </a: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DAT#####.</a:t>
            </a:r>
            <a:r>
              <a:rPr lang="en-US" i="1" dirty="0" err="1">
                <a:solidFill>
                  <a:srgbClr val="007DB5"/>
                </a:solidFill>
              </a:rPr>
              <a:t>tmp</a:t>
            </a:r>
            <a:r>
              <a:rPr lang="en-US" i="1" dirty="0">
                <a:solidFill>
                  <a:srgbClr val="007DB5"/>
                </a:solidFill>
              </a:rPr>
              <a:t>, DAT#####.</a:t>
            </a:r>
            <a:r>
              <a:rPr lang="en-US" i="1" dirty="0" err="1">
                <a:solidFill>
                  <a:srgbClr val="007DB5"/>
                </a:solidFill>
              </a:rPr>
              <a:t>tmp</a:t>
            </a:r>
            <a:r>
              <a:rPr lang="en-US" i="1" dirty="0">
                <a:solidFill>
                  <a:srgbClr val="007DB5"/>
                </a:solidFill>
              </a:rPr>
              <a:t>, FIL#####.</a:t>
            </a:r>
            <a:r>
              <a:rPr lang="en-US" i="1" dirty="0" err="1">
                <a:solidFill>
                  <a:srgbClr val="007DB5"/>
                </a:solidFill>
              </a:rPr>
              <a:t>tmp</a:t>
            </a:r>
            <a:r>
              <a:rPr lang="en-US" i="1" dirty="0">
                <a:solidFill>
                  <a:srgbClr val="007DB5"/>
                </a:solidFill>
              </a:rPr>
              <a:t>, POST#####.</a:t>
            </a:r>
            <a:r>
              <a:rPr lang="en-US" i="1" dirty="0" err="1">
                <a:solidFill>
                  <a:srgbClr val="007DB5"/>
                </a:solidFill>
              </a:rPr>
              <a:t>tmp</a:t>
            </a:r>
            <a:endParaRPr lang="en-US" i="1" dirty="0">
              <a:solidFill>
                <a:srgbClr val="007DB5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536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9855"/>
            <a:ext cx="10515600" cy="1325563"/>
          </a:xfrm>
        </p:spPr>
        <p:txBody>
          <a:bodyPr/>
          <a:lstStyle/>
          <a:p>
            <a:r>
              <a:rPr lang="en-US" dirty="0"/>
              <a:t>System event logs</a:t>
            </a:r>
            <a:r>
              <a:rPr lang="en-US" dirty="0">
                <a:solidFill>
                  <a:srgbClr val="FF0000"/>
                </a:solidFill>
              </a:rPr>
              <a:t> for burning CD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30160"/>
            <a:ext cx="9725297" cy="1977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547135"/>
            <a:ext cx="9423589" cy="16247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200" y="1759131"/>
            <a:ext cx="395313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Copy system event to </a:t>
            </a:r>
            <a:r>
              <a:rPr lang="en-US" i="1" dirty="0" err="1">
                <a:solidFill>
                  <a:srgbClr val="7030A0"/>
                </a:solidFill>
              </a:rPr>
              <a:t>event_log</a:t>
            </a:r>
            <a:r>
              <a:rPr lang="en-US" dirty="0"/>
              <a:t> folder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4177803"/>
            <a:ext cx="211634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Extract system event</a:t>
            </a:r>
          </a:p>
        </p:txBody>
      </p:sp>
    </p:spTree>
    <p:extLst>
      <p:ext uri="{BB962C8B-B14F-4D97-AF65-F5344CB8AC3E}">
        <p14:creationId xmlns:p14="http://schemas.microsoft.com/office/powerpoint/2010/main" val="4125712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1" y="804272"/>
            <a:ext cx="10783234" cy="353598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1961" y="395416"/>
            <a:ext cx="412330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for event provider’s name “</a:t>
            </a:r>
            <a:r>
              <a:rPr lang="en-US" i="1" dirty="0" err="1">
                <a:solidFill>
                  <a:srgbClr val="FF0000"/>
                </a:solidFill>
              </a:rPr>
              <a:t>cdrom</a:t>
            </a:r>
            <a:r>
              <a:rPr lang="en-US" dirty="0"/>
              <a:t>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788" y="4598651"/>
            <a:ext cx="4563445" cy="1913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720858" y="4745165"/>
            <a:ext cx="5391617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http://eventid.net/display-eventid-133-source-Removable+Storage+Service-eventno-3918-phase-1.htm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398B756-8A57-45E8-9300-4CDB8AA98A4B}"/>
              </a:ext>
            </a:extLst>
          </p:cNvPr>
          <p:cNvCxnSpPr/>
          <p:nvPr/>
        </p:nvCxnSpPr>
        <p:spPr>
          <a:xfrm flipH="1" flipV="1">
            <a:off x="5618136" y="3308888"/>
            <a:ext cx="767166" cy="63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D21A5CD-D67E-4DA3-B897-63118AA757FC}"/>
              </a:ext>
            </a:extLst>
          </p:cNvPr>
          <p:cNvSpPr txBox="1"/>
          <p:nvPr/>
        </p:nvSpPr>
        <p:spPr>
          <a:xfrm>
            <a:off x="6385302" y="3799177"/>
            <a:ext cx="93968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answer!</a:t>
            </a:r>
          </a:p>
        </p:txBody>
      </p:sp>
    </p:spTree>
    <p:extLst>
      <p:ext uri="{BB962C8B-B14F-4D97-AF65-F5344CB8AC3E}">
        <p14:creationId xmlns:p14="http://schemas.microsoft.com/office/powerpoint/2010/main" val="2208928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Staging area in registry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82444"/>
          </a:xfrm>
        </p:spPr>
        <p:txBody>
          <a:bodyPr>
            <a:normAutofit/>
          </a:bodyPr>
          <a:lstStyle/>
          <a:p>
            <a:r>
              <a:rPr lang="en-US" sz="2000" i="1" dirty="0">
                <a:solidFill>
                  <a:srgbClr val="7030A0"/>
                </a:solidFill>
              </a:rPr>
              <a:t>HKEY_CURRENT_USER\Software\Microsoft\Windows\</a:t>
            </a:r>
            <a:r>
              <a:rPr lang="en-US" sz="2000" i="1" dirty="0" err="1">
                <a:solidFill>
                  <a:srgbClr val="7030A0"/>
                </a:solidFill>
              </a:rPr>
              <a:t>CurrentVersion</a:t>
            </a:r>
            <a:r>
              <a:rPr lang="en-US" sz="2000" i="1" dirty="0">
                <a:solidFill>
                  <a:srgbClr val="7030A0"/>
                </a:solidFill>
              </a:rPr>
              <a:t>\Explorer\CD Burning\ </a:t>
            </a:r>
            <a:r>
              <a:rPr lang="en-US" sz="2000" i="1" dirty="0" err="1">
                <a:solidFill>
                  <a:srgbClr val="FF0000"/>
                </a:solidFill>
              </a:rPr>
              <a:t>StagingInfo</a:t>
            </a:r>
            <a:endParaRPr lang="en-US" sz="2000" i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83" y="2821990"/>
            <a:ext cx="10783234" cy="30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59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42" y="2297378"/>
            <a:ext cx="10821338" cy="11659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93742" y="3509505"/>
            <a:ext cx="993041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The value "</a:t>
            </a:r>
            <a:r>
              <a:rPr lang="en-US" i="1" dirty="0" err="1">
                <a:solidFill>
                  <a:srgbClr val="007DB5"/>
                </a:solidFill>
              </a:rPr>
              <a:t>StagingPath</a:t>
            </a:r>
            <a:r>
              <a:rPr lang="en-US" dirty="0"/>
              <a:t>" is significant. It shows the folder on the volume that is used to ‘stage’ files prior to committing them to the disc.</a:t>
            </a:r>
          </a:p>
        </p:txBody>
      </p:sp>
      <p:sp>
        <p:nvSpPr>
          <p:cNvPr id="7" name="Rectangle 6"/>
          <p:cNvSpPr/>
          <p:nvPr/>
        </p:nvSpPr>
        <p:spPr>
          <a:xfrm>
            <a:off x="493742" y="1928046"/>
            <a:ext cx="1885260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Show </a:t>
            </a:r>
            <a:r>
              <a:rPr lang="en-US" i="1" dirty="0" err="1">
                <a:solidFill>
                  <a:srgbClr val="007DB5"/>
                </a:solidFill>
              </a:rPr>
              <a:t>StagingPath</a:t>
            </a:r>
            <a:endParaRPr lang="en-US" i="1" dirty="0">
              <a:solidFill>
                <a:srgbClr val="007D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459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24803</TotalTime>
  <Words>2256</Words>
  <Application>Microsoft Office PowerPoint</Application>
  <PresentationFormat>Widescreen</PresentationFormat>
  <Paragraphs>244</Paragraphs>
  <Slides>40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Investigate Data Leakage Case </vt:lpstr>
      <vt:lpstr>32. What a method (or software) was used for burning CD-R?</vt:lpstr>
      <vt:lpstr>Two options for burning CD-R?</vt:lpstr>
      <vt:lpstr>Find Last burning type from registry (type 1)</vt:lpstr>
      <vt:lpstr>Evidence locations (for type 2 only)</vt:lpstr>
      <vt:lpstr>System event logs for burning CD</vt:lpstr>
      <vt:lpstr>PowerPoint Presentation</vt:lpstr>
      <vt:lpstr>Staging area in registry</vt:lpstr>
      <vt:lpstr>PowerPoint Presentation</vt:lpstr>
      <vt:lpstr>PowerPoint Presentation</vt:lpstr>
      <vt:lpstr>USN Journal file analysis (\$Extend\$UsnJrnl·$J )</vt:lpstr>
      <vt:lpstr>34. What files were copied from PC to CD-R? </vt:lpstr>
      <vt:lpstr>Analysis plan</vt:lpstr>
      <vt:lpstr>$MFT (Master File Table) Entry</vt:lpstr>
      <vt:lpstr>PowerPoint Presentation</vt:lpstr>
      <vt:lpstr>Find Burn/Burn MFT entry ID using analyzeMFT</vt:lpstr>
      <vt:lpstr>PowerPoint Presentation</vt:lpstr>
      <vt:lpstr>PowerPoint Presentation</vt:lpstr>
      <vt:lpstr>PowerPoint Presentation</vt:lpstr>
      <vt:lpstr>PowerPoint Presentation</vt:lpstr>
      <vt:lpstr>$LogFile: transaction log file of NTFS</vt:lpstr>
      <vt:lpstr>Transactions Records</vt:lpstr>
      <vt:lpstr>The workflow when error recovery is executed (Undo)</vt:lpstr>
      <vt:lpstr>PowerPoint Presentation</vt:lpstr>
      <vt:lpstr>Redo/Undo Operation Code</vt:lpstr>
      <vt:lpstr>Creation testfile01.txt records</vt:lpstr>
      <vt:lpstr>PowerPoint Presentation</vt:lpstr>
      <vt:lpstr>Rename testfile01.txt records</vt:lpstr>
      <vt:lpstr>PowerPoint Presentation</vt:lpstr>
      <vt:lpstr>Delete testfile01.txt records</vt:lpstr>
      <vt:lpstr>PowerPoint Presentation</vt:lpstr>
      <vt:lpstr>Analyze $LogFile</vt:lpstr>
      <vt:lpstr>Install LogFileParser</vt:lpstr>
      <vt:lpstr>Extract $LogFile</vt:lpstr>
      <vt:lpstr>Parse logfile.bin extracted from $Logfile </vt:lpstr>
      <vt:lpstr>35. What files were opened from CD-R?</vt:lpstr>
      <vt:lpstr>Recently accessed .lnk</vt:lpstr>
      <vt:lpstr>PowerPoint Presentation</vt:lpstr>
      <vt:lpstr>PowerPoint Presentation</vt:lpstr>
      <vt:lpstr>Jumplist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2574</cp:revision>
  <dcterms:created xsi:type="dcterms:W3CDTF">2020-09-14T14:43:27Z</dcterms:created>
  <dcterms:modified xsi:type="dcterms:W3CDTF">2021-11-13T03:25:39Z</dcterms:modified>
</cp:coreProperties>
</file>